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authors.xml" ContentType="application/vnd.ms-powerpoint.authors+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howSpecialPlsOnTitleSld="0" removePersonalInfoOnSave="0" saveSubsetFonts="1">
  <p:sldMasterIdLst>
    <p:sldMasterId id="2147483648" r:id="rId4"/>
  </p:sldMasterIdLst>
  <p:notesMasterIdLst>
    <p:notesMasterId r:id="rId24"/>
  </p:notesMasterIdLst>
  <p:handoutMasterIdLst>
    <p:handoutMasterId r:id="rId25"/>
  </p:handoutMasterIdLst>
  <p:sldIdLst>
    <p:sldId id="362" r:id="rId5"/>
    <p:sldId id="389" r:id="rId6"/>
    <p:sldId id="384" r:id="rId7"/>
    <p:sldId id="383" r:id="rId8"/>
    <p:sldId id="364" r:id="rId9"/>
    <p:sldId id="385" r:id="rId10"/>
    <p:sldId id="353" r:id="rId11"/>
    <p:sldId id="380" r:id="rId12"/>
    <p:sldId id="386" r:id="rId13"/>
    <p:sldId id="366" r:id="rId14"/>
    <p:sldId id="355" r:id="rId15"/>
    <p:sldId id="381" r:id="rId16"/>
    <p:sldId id="387" r:id="rId17"/>
    <p:sldId id="382" r:id="rId18"/>
    <p:sldId id="370" r:id="rId19"/>
    <p:sldId id="388" r:id="rId20"/>
    <p:sldId id="371" r:id="rId21"/>
    <p:sldId id="361" r:id="rId22"/>
    <p:sldId id="343"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636"/>
    <a:srgbClr val="C2352E"/>
    <a:srgbClr val="1453D4"/>
    <a:srgbClr val="2997D4"/>
    <a:srgbClr val="32B7F3"/>
    <a:srgbClr val="024F92"/>
    <a:srgbClr val="F5F5F5"/>
    <a:srgbClr val="70A7F3"/>
    <a:srgbClr val="1D3EC1"/>
    <a:srgbClr val="2135AE"/>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F7B450-CA3A-5ABC-4338-7FBA2259D1F2}" v="67" dt="2025-03-12T13:18:59.118"/>
    <p1510:client id="{6B59F539-335A-42A2-A028-C45E4D41E0B5}" v="1" dt="2025-03-12T13:17:05.7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92" y="5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customXml" Target="../customXml/item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8/10/relationships/authors" Target="authors.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36" Type="http://schemas.openxmlformats.org/officeDocument/2006/relationships/customXml" Target="../customXml/item3.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35" Type="http://schemas.openxmlformats.org/officeDocument/2006/relationships/customXml" Target="../customXml/item2.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nwei Han" userId="10cfedb6-1336-4a35-a765-0fa98c70d033" providerId="ADAL" clId="{6B59F539-335A-42A2-A028-C45E4D41E0B5}"/>
    <pc:docChg chg="custSel modSld">
      <pc:chgData name="Tianwei Han" userId="10cfedb6-1336-4a35-a765-0fa98c70d033" providerId="ADAL" clId="{6B59F539-335A-42A2-A028-C45E4D41E0B5}" dt="2025-03-12T13:17:05.767" v="0" actId="700"/>
      <pc:docMkLst>
        <pc:docMk/>
      </pc:docMkLst>
      <pc:sldChg chg="modSp mod chgLayout">
        <pc:chgData name="Tianwei Han" userId="10cfedb6-1336-4a35-a765-0fa98c70d033" providerId="ADAL" clId="{6B59F539-335A-42A2-A028-C45E4D41E0B5}" dt="2025-03-12T13:17:05.767" v="0" actId="700"/>
        <pc:sldMkLst>
          <pc:docMk/>
          <pc:sldMk cId="3537425846" sldId="364"/>
        </pc:sldMkLst>
        <pc:spChg chg="mod ord">
          <ac:chgData name="Tianwei Han" userId="10cfedb6-1336-4a35-a765-0fa98c70d033" providerId="ADAL" clId="{6B59F539-335A-42A2-A028-C45E4D41E0B5}" dt="2025-03-12T13:17:05.767" v="0" actId="700"/>
          <ac:spMkLst>
            <pc:docMk/>
            <pc:sldMk cId="3537425846" sldId="364"/>
            <ac:spMk id="3" creationId="{49A9FAB0-49C7-A335-EA9E-1B0C4CB1FA0D}"/>
          </ac:spMkLst>
        </pc:spChg>
        <pc:spChg chg="mod ord">
          <ac:chgData name="Tianwei Han" userId="10cfedb6-1336-4a35-a765-0fa98c70d033" providerId="ADAL" clId="{6B59F539-335A-42A2-A028-C45E4D41E0B5}" dt="2025-03-12T13:17:05.767" v="0" actId="700"/>
          <ac:spMkLst>
            <pc:docMk/>
            <pc:sldMk cId="3537425846" sldId="364"/>
            <ac:spMk id="4" creationId="{3031CC92-CE45-C84A-6A75-9F4C077DF877}"/>
          </ac:spMkLst>
        </pc:spChg>
        <pc:spChg chg="mod ord">
          <ac:chgData name="Tianwei Han" userId="10cfedb6-1336-4a35-a765-0fa98c70d033" providerId="ADAL" clId="{6B59F539-335A-42A2-A028-C45E4D41E0B5}" dt="2025-03-12T13:17:05.767" v="0" actId="700"/>
          <ac:spMkLst>
            <pc:docMk/>
            <pc:sldMk cId="3537425846" sldId="364"/>
            <ac:spMk id="6" creationId="{7A3571E4-0C22-96F7-3DC9-763C68F7C811}"/>
          </ac:spMkLst>
        </pc:spChg>
        <pc:spChg chg="mod ord">
          <ac:chgData name="Tianwei Han" userId="10cfedb6-1336-4a35-a765-0fa98c70d033" providerId="ADAL" clId="{6B59F539-335A-42A2-A028-C45E4D41E0B5}" dt="2025-03-12T13:17:05.767" v="0" actId="700"/>
          <ac:spMkLst>
            <pc:docMk/>
            <pc:sldMk cId="3537425846" sldId="364"/>
            <ac:spMk id="7" creationId="{3E55864B-7713-696C-C346-8CB451512095}"/>
          </ac:spMkLst>
        </pc:spChg>
        <pc:spChg chg="mod ord">
          <ac:chgData name="Tianwei Han" userId="10cfedb6-1336-4a35-a765-0fa98c70d033" providerId="ADAL" clId="{6B59F539-335A-42A2-A028-C45E4D41E0B5}" dt="2025-03-12T13:17:05.767" v="0" actId="700"/>
          <ac:spMkLst>
            <pc:docMk/>
            <pc:sldMk cId="3537425846" sldId="364"/>
            <ac:spMk id="9" creationId="{EF888C7E-5B7C-47DB-921B-038681CF5529}"/>
          </ac:spMkLst>
        </pc:spChg>
        <pc:spChg chg="mod ord">
          <ac:chgData name="Tianwei Han" userId="10cfedb6-1336-4a35-a765-0fa98c70d033" providerId="ADAL" clId="{6B59F539-335A-42A2-A028-C45E4D41E0B5}" dt="2025-03-12T13:17:05.767" v="0" actId="700"/>
          <ac:spMkLst>
            <pc:docMk/>
            <pc:sldMk cId="3537425846" sldId="364"/>
            <ac:spMk id="10" creationId="{172EFBC6-2998-144B-B200-3C8906FC2BB1}"/>
          </ac:spMkLst>
        </pc:spChg>
        <pc:spChg chg="mod ord">
          <ac:chgData name="Tianwei Han" userId="10cfedb6-1336-4a35-a765-0fa98c70d033" providerId="ADAL" clId="{6B59F539-335A-42A2-A028-C45E4D41E0B5}" dt="2025-03-12T13:17:05.767" v="0" actId="700"/>
          <ac:spMkLst>
            <pc:docMk/>
            <pc:sldMk cId="3537425846" sldId="364"/>
            <ac:spMk id="12" creationId="{C592898C-BD3B-6076-FE5B-1D3FC1212C59}"/>
          </ac:spMkLst>
        </pc:spChg>
        <pc:spChg chg="mod ord">
          <ac:chgData name="Tianwei Han" userId="10cfedb6-1336-4a35-a765-0fa98c70d033" providerId="ADAL" clId="{6B59F539-335A-42A2-A028-C45E4D41E0B5}" dt="2025-03-12T13:17:05.767" v="0" actId="700"/>
          <ac:spMkLst>
            <pc:docMk/>
            <pc:sldMk cId="3537425846" sldId="364"/>
            <ac:spMk id="13" creationId="{5F56D563-0AFC-BDF1-BE83-7D9CD927AC24}"/>
          </ac:spMkLst>
        </pc:spChg>
        <pc:spChg chg="mod ord">
          <ac:chgData name="Tianwei Han" userId="10cfedb6-1336-4a35-a765-0fa98c70d033" providerId="ADAL" clId="{6B59F539-335A-42A2-A028-C45E4D41E0B5}" dt="2025-03-12T13:17:05.767" v="0" actId="700"/>
          <ac:spMkLst>
            <pc:docMk/>
            <pc:sldMk cId="3537425846" sldId="364"/>
            <ac:spMk id="14" creationId="{3385FC90-7736-5963-EAE4-47582D461FB9}"/>
          </ac:spMkLst>
        </pc:spChg>
        <pc:picChg chg="mod ord">
          <ac:chgData name="Tianwei Han" userId="10cfedb6-1336-4a35-a765-0fa98c70d033" providerId="ADAL" clId="{6B59F539-335A-42A2-A028-C45E4D41E0B5}" dt="2025-03-12T13:17:05.767" v="0" actId="700"/>
          <ac:picMkLst>
            <pc:docMk/>
            <pc:sldMk cId="3537425846" sldId="364"/>
            <ac:picMk id="16" creationId="{65D5C047-63DD-F905-995C-EB79536337FB}"/>
          </ac:picMkLst>
        </pc:picChg>
      </pc:sldChg>
    </pc:docChg>
  </pc:docChgLst>
  <pc:docChgLst>
    <pc:chgData name="Tianwei Han" userId="S::j-tianweihan@microsoft.com::10cfedb6-1336-4a35-a765-0fa98c70d033" providerId="AD" clId="Web-{42F7B450-CA3A-5ABC-4338-7FBA2259D1F2}"/>
    <pc:docChg chg="addSld delSld modSld addSection delSection">
      <pc:chgData name="Tianwei Han" userId="S::j-tianweihan@microsoft.com::10cfedb6-1336-4a35-a765-0fa98c70d033" providerId="AD" clId="Web-{42F7B450-CA3A-5ABC-4338-7FBA2259D1F2}" dt="2025-03-12T13:18:49.884" v="51" actId="34807"/>
      <pc:docMkLst>
        <pc:docMk/>
      </pc:docMkLst>
      <pc:sldChg chg="add del">
        <pc:chgData name="Tianwei Han" userId="S::j-tianweihan@microsoft.com::10cfedb6-1336-4a35-a765-0fa98c70d033" providerId="AD" clId="Web-{42F7B450-CA3A-5ABC-4338-7FBA2259D1F2}" dt="2025-03-12T13:18:49.884" v="51" actId="34807"/>
        <pc:sldMkLst>
          <pc:docMk/>
          <pc:sldMk cId="2653925577" sldId="343"/>
        </pc:sldMkLst>
      </pc:sldChg>
      <pc:sldChg chg="add del">
        <pc:chgData name="Tianwei Han" userId="S::j-tianweihan@microsoft.com::10cfedb6-1336-4a35-a765-0fa98c70d033" providerId="AD" clId="Web-{42F7B450-CA3A-5ABC-4338-7FBA2259D1F2}" dt="2025-03-12T13:18:49.884" v="51" actId="34807"/>
        <pc:sldMkLst>
          <pc:docMk/>
          <pc:sldMk cId="3311990398" sldId="353"/>
        </pc:sldMkLst>
      </pc:sldChg>
      <pc:sldChg chg="add del">
        <pc:chgData name="Tianwei Han" userId="S::j-tianweihan@microsoft.com::10cfedb6-1336-4a35-a765-0fa98c70d033" providerId="AD" clId="Web-{42F7B450-CA3A-5ABC-4338-7FBA2259D1F2}" dt="2025-03-12T13:18:49.884" v="51" actId="34807"/>
        <pc:sldMkLst>
          <pc:docMk/>
          <pc:sldMk cId="3322311061" sldId="355"/>
        </pc:sldMkLst>
      </pc:sldChg>
      <pc:sldChg chg="add del">
        <pc:chgData name="Tianwei Han" userId="S::j-tianweihan@microsoft.com::10cfedb6-1336-4a35-a765-0fa98c70d033" providerId="AD" clId="Web-{42F7B450-CA3A-5ABC-4338-7FBA2259D1F2}" dt="2025-03-12T13:18:49.884" v="51" actId="34807"/>
        <pc:sldMkLst>
          <pc:docMk/>
          <pc:sldMk cId="958122979" sldId="361"/>
        </pc:sldMkLst>
      </pc:sldChg>
      <pc:sldChg chg="add del">
        <pc:chgData name="Tianwei Han" userId="S::j-tianweihan@microsoft.com::10cfedb6-1336-4a35-a765-0fa98c70d033" providerId="AD" clId="Web-{42F7B450-CA3A-5ABC-4338-7FBA2259D1F2}" dt="2025-03-12T13:18:49.884" v="51" actId="34807"/>
        <pc:sldMkLst>
          <pc:docMk/>
          <pc:sldMk cId="598334414" sldId="362"/>
        </pc:sldMkLst>
      </pc:sldChg>
      <pc:sldChg chg="add del">
        <pc:chgData name="Tianwei Han" userId="S::j-tianweihan@microsoft.com::10cfedb6-1336-4a35-a765-0fa98c70d033" providerId="AD" clId="Web-{42F7B450-CA3A-5ABC-4338-7FBA2259D1F2}" dt="2025-03-12T13:18:49.884" v="51" actId="34807"/>
        <pc:sldMkLst>
          <pc:docMk/>
          <pc:sldMk cId="3537425846" sldId="364"/>
        </pc:sldMkLst>
      </pc:sldChg>
      <pc:sldChg chg="add del">
        <pc:chgData name="Tianwei Han" userId="S::j-tianweihan@microsoft.com::10cfedb6-1336-4a35-a765-0fa98c70d033" providerId="AD" clId="Web-{42F7B450-CA3A-5ABC-4338-7FBA2259D1F2}" dt="2025-03-12T13:18:49.884" v="51" actId="34807"/>
        <pc:sldMkLst>
          <pc:docMk/>
          <pc:sldMk cId="581723979" sldId="366"/>
        </pc:sldMkLst>
      </pc:sldChg>
      <pc:sldChg chg="add del">
        <pc:chgData name="Tianwei Han" userId="S::j-tianweihan@microsoft.com::10cfedb6-1336-4a35-a765-0fa98c70d033" providerId="AD" clId="Web-{42F7B450-CA3A-5ABC-4338-7FBA2259D1F2}" dt="2025-03-12T13:18:49.884" v="51" actId="34807"/>
        <pc:sldMkLst>
          <pc:docMk/>
          <pc:sldMk cId="4215905199" sldId="370"/>
        </pc:sldMkLst>
      </pc:sldChg>
      <pc:sldChg chg="add del">
        <pc:chgData name="Tianwei Han" userId="S::j-tianweihan@microsoft.com::10cfedb6-1336-4a35-a765-0fa98c70d033" providerId="AD" clId="Web-{42F7B450-CA3A-5ABC-4338-7FBA2259D1F2}" dt="2025-03-12T13:18:49.884" v="51" actId="34807"/>
        <pc:sldMkLst>
          <pc:docMk/>
          <pc:sldMk cId="3152107278" sldId="371"/>
        </pc:sldMkLst>
      </pc:sldChg>
      <pc:sldChg chg="add del">
        <pc:chgData name="Tianwei Han" userId="S::j-tianweihan@microsoft.com::10cfedb6-1336-4a35-a765-0fa98c70d033" providerId="AD" clId="Web-{42F7B450-CA3A-5ABC-4338-7FBA2259D1F2}" dt="2025-03-12T13:18:49.884" v="51" actId="34807"/>
        <pc:sldMkLst>
          <pc:docMk/>
          <pc:sldMk cId="837867573" sldId="380"/>
        </pc:sldMkLst>
      </pc:sldChg>
      <pc:sldChg chg="add del">
        <pc:chgData name="Tianwei Han" userId="S::j-tianweihan@microsoft.com::10cfedb6-1336-4a35-a765-0fa98c70d033" providerId="AD" clId="Web-{42F7B450-CA3A-5ABC-4338-7FBA2259D1F2}" dt="2025-03-12T13:18:49.884" v="51" actId="34807"/>
        <pc:sldMkLst>
          <pc:docMk/>
          <pc:sldMk cId="3198748360" sldId="381"/>
        </pc:sldMkLst>
      </pc:sldChg>
      <pc:sldChg chg="add del">
        <pc:chgData name="Tianwei Han" userId="S::j-tianweihan@microsoft.com::10cfedb6-1336-4a35-a765-0fa98c70d033" providerId="AD" clId="Web-{42F7B450-CA3A-5ABC-4338-7FBA2259D1F2}" dt="2025-03-12T13:18:49.884" v="51" actId="34807"/>
        <pc:sldMkLst>
          <pc:docMk/>
          <pc:sldMk cId="856187481" sldId="382"/>
        </pc:sldMkLst>
      </pc:sldChg>
      <pc:sldChg chg="add del">
        <pc:chgData name="Tianwei Han" userId="S::j-tianweihan@microsoft.com::10cfedb6-1336-4a35-a765-0fa98c70d033" providerId="AD" clId="Web-{42F7B450-CA3A-5ABC-4338-7FBA2259D1F2}" dt="2025-03-12T13:18:49.884" v="51" actId="34807"/>
        <pc:sldMkLst>
          <pc:docMk/>
          <pc:sldMk cId="339581245" sldId="383"/>
        </pc:sldMkLst>
      </pc:sldChg>
      <pc:sldChg chg="add del">
        <pc:chgData name="Tianwei Han" userId="S::j-tianweihan@microsoft.com::10cfedb6-1336-4a35-a765-0fa98c70d033" providerId="AD" clId="Web-{42F7B450-CA3A-5ABC-4338-7FBA2259D1F2}" dt="2025-03-12T13:18:49.884" v="51" actId="34807"/>
        <pc:sldMkLst>
          <pc:docMk/>
          <pc:sldMk cId="115903594" sldId="384"/>
        </pc:sldMkLst>
      </pc:sldChg>
      <pc:sldChg chg="add del">
        <pc:chgData name="Tianwei Han" userId="S::j-tianweihan@microsoft.com::10cfedb6-1336-4a35-a765-0fa98c70d033" providerId="AD" clId="Web-{42F7B450-CA3A-5ABC-4338-7FBA2259D1F2}" dt="2025-03-12T13:18:49.884" v="51" actId="34807"/>
        <pc:sldMkLst>
          <pc:docMk/>
          <pc:sldMk cId="815476016" sldId="385"/>
        </pc:sldMkLst>
      </pc:sldChg>
      <pc:sldChg chg="add del">
        <pc:chgData name="Tianwei Han" userId="S::j-tianweihan@microsoft.com::10cfedb6-1336-4a35-a765-0fa98c70d033" providerId="AD" clId="Web-{42F7B450-CA3A-5ABC-4338-7FBA2259D1F2}" dt="2025-03-12T13:18:49.884" v="51" actId="34807"/>
        <pc:sldMkLst>
          <pc:docMk/>
          <pc:sldMk cId="1267237132" sldId="386"/>
        </pc:sldMkLst>
      </pc:sldChg>
      <pc:sldChg chg="add del">
        <pc:chgData name="Tianwei Han" userId="S::j-tianweihan@microsoft.com::10cfedb6-1336-4a35-a765-0fa98c70d033" providerId="AD" clId="Web-{42F7B450-CA3A-5ABC-4338-7FBA2259D1F2}" dt="2025-03-12T13:18:49.884" v="51" actId="34807"/>
        <pc:sldMkLst>
          <pc:docMk/>
          <pc:sldMk cId="1078214269" sldId="387"/>
        </pc:sldMkLst>
      </pc:sldChg>
      <pc:sldChg chg="add del">
        <pc:chgData name="Tianwei Han" userId="S::j-tianweihan@microsoft.com::10cfedb6-1336-4a35-a765-0fa98c70d033" providerId="AD" clId="Web-{42F7B450-CA3A-5ABC-4338-7FBA2259D1F2}" dt="2025-03-12T13:18:49.884" v="51" actId="34807"/>
        <pc:sldMkLst>
          <pc:docMk/>
          <pc:sldMk cId="4276112046" sldId="388"/>
        </pc:sldMkLst>
      </pc:sldChg>
      <pc:sldChg chg="add del">
        <pc:chgData name="Tianwei Han" userId="S::j-tianweihan@microsoft.com::10cfedb6-1336-4a35-a765-0fa98c70d033" providerId="AD" clId="Web-{42F7B450-CA3A-5ABC-4338-7FBA2259D1F2}" dt="2025-03-12T13:18:49.884" v="51" actId="34807"/>
        <pc:sldMkLst>
          <pc:docMk/>
          <pc:sldMk cId="3635533121" sldId="389"/>
        </pc:sldMkLst>
      </pc:sldChg>
      <pc:sldChg chg="addSp delSp modSp add del mod modClrScheme addAnim delAnim chgLayout">
        <pc:chgData name="Tianwei Han" userId="S::j-tianweihan@microsoft.com::10cfedb6-1336-4a35-a765-0fa98c70d033" providerId="AD" clId="Web-{42F7B450-CA3A-5ABC-4338-7FBA2259D1F2}" dt="2025-03-12T13:18:49.884" v="51" actId="34807"/>
        <pc:sldMkLst>
          <pc:docMk/>
          <pc:sldMk cId="1797371288" sldId="2561"/>
        </pc:sldMkLst>
        <pc:spChg chg="mod">
          <ac:chgData name="Tianwei Han" userId="S::j-tianweihan@microsoft.com::10cfedb6-1336-4a35-a765-0fa98c70d033" providerId="AD" clId="Web-{42F7B450-CA3A-5ABC-4338-7FBA2259D1F2}" dt="2025-03-12T13:18:47.462" v="50" actId="34807"/>
          <ac:spMkLst>
            <pc:docMk/>
            <pc:sldMk cId="1797371288" sldId="2561"/>
            <ac:spMk id="2" creationId="{D7BCAFEE-0C96-D05D-C936-2790CCA8061B}"/>
          </ac:spMkLst>
        </pc:spChg>
        <pc:spChg chg="mod">
          <ac:chgData name="Tianwei Han" userId="S::j-tianweihan@microsoft.com::10cfedb6-1336-4a35-a765-0fa98c70d033" providerId="AD" clId="Web-{42F7B450-CA3A-5ABC-4338-7FBA2259D1F2}" dt="2025-03-12T13:18:47.462" v="50" actId="34807"/>
          <ac:spMkLst>
            <pc:docMk/>
            <pc:sldMk cId="1797371288" sldId="2561"/>
            <ac:spMk id="3" creationId="{31E8DE83-DA38-5557-934E-2766E9F0467A}"/>
          </ac:spMkLst>
        </pc:spChg>
        <pc:spChg chg="add del mod">
          <ac:chgData name="Tianwei Han" userId="S::j-tianweihan@microsoft.com::10cfedb6-1336-4a35-a765-0fa98c70d033" providerId="AD" clId="Web-{42F7B450-CA3A-5ABC-4338-7FBA2259D1F2}" dt="2025-03-12T13:18:47.462" v="50" actId="34807"/>
          <ac:spMkLst>
            <pc:docMk/>
            <pc:sldMk cId="1797371288" sldId="2561"/>
            <ac:spMk id="8" creationId="{E84515F4-1DA1-CA0D-7DD5-B8502ABC3C50}"/>
          </ac:spMkLst>
        </pc:spChg>
      </pc:sldChg>
      <pc:sldChg chg="modSp add del mod modTransition addAnim delAnim">
        <pc:chgData name="Tianwei Han" userId="S::j-tianweihan@microsoft.com::10cfedb6-1336-4a35-a765-0fa98c70d033" providerId="AD" clId="Web-{42F7B450-CA3A-5ABC-4338-7FBA2259D1F2}" dt="2025-03-12T13:18:49.884" v="51" actId="34807"/>
        <pc:sldMkLst>
          <pc:docMk/>
          <pc:sldMk cId="1434985508" sldId="2562"/>
        </pc:sldMkLst>
        <pc:spChg chg="mod">
          <ac:chgData name="Tianwei Han" userId="S::j-tianweihan@microsoft.com::10cfedb6-1336-4a35-a765-0fa98c70d033" providerId="AD" clId="Web-{42F7B450-CA3A-5ABC-4338-7FBA2259D1F2}" dt="2025-03-12T13:18:47.462" v="50" actId="34807"/>
          <ac:spMkLst>
            <pc:docMk/>
            <pc:sldMk cId="1434985508" sldId="2562"/>
            <ac:spMk id="2" creationId="{B0BCA3AE-6967-5AA9-6C2D-E99626CB1231}"/>
          </ac:spMkLst>
        </pc:spChg>
        <pc:spChg chg="mod">
          <ac:chgData name="Tianwei Han" userId="S::j-tianweihan@microsoft.com::10cfedb6-1336-4a35-a765-0fa98c70d033" providerId="AD" clId="Web-{42F7B450-CA3A-5ABC-4338-7FBA2259D1F2}" dt="2025-03-12T13:18:47.462" v="50" actId="34807"/>
          <ac:spMkLst>
            <pc:docMk/>
            <pc:sldMk cId="1434985508" sldId="2562"/>
            <ac:spMk id="3" creationId="{91A70B0B-4FC4-0C30-8F82-FBD7C72BF01A}"/>
          </ac:spMkLst>
        </pc:spChg>
      </pc:sldChg>
      <pc:sldChg chg="addSp delSp modSp add del mod modTransition modClrScheme addAnim delAnim chgLayout">
        <pc:chgData name="Tianwei Han" userId="S::j-tianweihan@microsoft.com::10cfedb6-1336-4a35-a765-0fa98c70d033" providerId="AD" clId="Web-{42F7B450-CA3A-5ABC-4338-7FBA2259D1F2}" dt="2025-03-12T13:18:49.884" v="51" actId="34807"/>
        <pc:sldMkLst>
          <pc:docMk/>
          <pc:sldMk cId="4013241762" sldId="2563"/>
        </pc:sldMkLst>
        <pc:spChg chg="mod">
          <ac:chgData name="Tianwei Han" userId="S::j-tianweihan@microsoft.com::10cfedb6-1336-4a35-a765-0fa98c70d033" providerId="AD" clId="Web-{42F7B450-CA3A-5ABC-4338-7FBA2259D1F2}" dt="2025-03-12T13:18:47.462" v="50" actId="34807"/>
          <ac:spMkLst>
            <pc:docMk/>
            <pc:sldMk cId="4013241762" sldId="2563"/>
            <ac:spMk id="2" creationId="{03678BED-159A-BA73-4B0D-630AFB961863}"/>
          </ac:spMkLst>
        </pc:spChg>
        <pc:spChg chg="add del mod">
          <ac:chgData name="Tianwei Han" userId="S::j-tianweihan@microsoft.com::10cfedb6-1336-4a35-a765-0fa98c70d033" providerId="AD" clId="Web-{42F7B450-CA3A-5ABC-4338-7FBA2259D1F2}" dt="2025-03-12T13:18:47.462" v="50" actId="34807"/>
          <ac:spMkLst>
            <pc:docMk/>
            <pc:sldMk cId="4013241762" sldId="2563"/>
            <ac:spMk id="7" creationId="{4ED6B464-689D-D7AE-01A2-FF3485F31A21}"/>
          </ac:spMkLst>
        </pc:sp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3894046884" sldId="2564"/>
        </pc:sldMkLst>
        <pc:spChg chg="mod">
          <ac:chgData name="Tianwei Han" userId="S::j-tianweihan@microsoft.com::10cfedb6-1336-4a35-a765-0fa98c70d033" providerId="AD" clId="Web-{42F7B450-CA3A-5ABC-4338-7FBA2259D1F2}" dt="2025-03-12T13:18:47.462" v="50" actId="34807"/>
          <ac:spMkLst>
            <pc:docMk/>
            <pc:sldMk cId="3894046884" sldId="2564"/>
            <ac:spMk id="2" creationId="{9EB60042-5361-A5D6-0011-B0B25FB71CEE}"/>
          </ac:spMkLst>
        </pc:spChg>
        <pc:spChg chg="mod">
          <ac:chgData name="Tianwei Han" userId="S::j-tianweihan@microsoft.com::10cfedb6-1336-4a35-a765-0fa98c70d033" providerId="AD" clId="Web-{42F7B450-CA3A-5ABC-4338-7FBA2259D1F2}" dt="2025-03-12T13:18:47.462" v="50" actId="34807"/>
          <ac:spMkLst>
            <pc:docMk/>
            <pc:sldMk cId="3894046884" sldId="2564"/>
            <ac:spMk id="5" creationId="{D3DE20D8-F69C-47C2-BCE4-DF01ACA04B1D}"/>
          </ac:spMkLst>
        </pc:spChg>
        <pc:picChg chg="mod ord">
          <ac:chgData name="Tianwei Han" userId="S::j-tianweihan@microsoft.com::10cfedb6-1336-4a35-a765-0fa98c70d033" providerId="AD" clId="Web-{42F7B450-CA3A-5ABC-4338-7FBA2259D1F2}" dt="2025-03-12T13:18:47.462" v="50" actId="34807"/>
          <ac:picMkLst>
            <pc:docMk/>
            <pc:sldMk cId="3894046884" sldId="2564"/>
            <ac:picMk id="4" creationId="{12D00D7A-CDA1-4A9C-BB47-B83AE0AA9343}"/>
          </ac:picMkLst>
        </pc:pic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2926945618" sldId="2565"/>
        </pc:sldMkLst>
        <pc:spChg chg="mod">
          <ac:chgData name="Tianwei Han" userId="S::j-tianweihan@microsoft.com::10cfedb6-1336-4a35-a765-0fa98c70d033" providerId="AD" clId="Web-{42F7B450-CA3A-5ABC-4338-7FBA2259D1F2}" dt="2025-03-12T13:18:47.462" v="50" actId="34807"/>
          <ac:spMkLst>
            <pc:docMk/>
            <pc:sldMk cId="2926945618" sldId="2565"/>
            <ac:spMk id="2" creationId="{14333A7C-5510-CF73-11E8-47CAF6254AD1}"/>
          </ac:spMkLst>
        </pc:spChg>
        <pc:spChg chg="mod">
          <ac:chgData name="Tianwei Han" userId="S::j-tianweihan@microsoft.com::10cfedb6-1336-4a35-a765-0fa98c70d033" providerId="AD" clId="Web-{42F7B450-CA3A-5ABC-4338-7FBA2259D1F2}" dt="2025-03-12T13:18:47.462" v="50" actId="34807"/>
          <ac:spMkLst>
            <pc:docMk/>
            <pc:sldMk cId="2926945618" sldId="2565"/>
            <ac:spMk id="5" creationId="{BFB32180-5604-4E93-9F56-951F59170B56}"/>
          </ac:spMkLst>
        </pc:spChg>
        <pc:picChg chg="mod">
          <ac:chgData name="Tianwei Han" userId="S::j-tianweihan@microsoft.com::10cfedb6-1336-4a35-a765-0fa98c70d033" providerId="AD" clId="Web-{42F7B450-CA3A-5ABC-4338-7FBA2259D1F2}" dt="2025-03-12T13:18:47.462" v="50" actId="34807"/>
          <ac:picMkLst>
            <pc:docMk/>
            <pc:sldMk cId="2926945618" sldId="2565"/>
            <ac:picMk id="4" creationId="{F52C7A44-7F48-4458-AC57-402B019CF3B7}"/>
          </ac:picMkLst>
        </pc:pic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3391629079" sldId="2566"/>
        </pc:sldMkLst>
        <pc:spChg chg="mod">
          <ac:chgData name="Tianwei Han" userId="S::j-tianweihan@microsoft.com::10cfedb6-1336-4a35-a765-0fa98c70d033" providerId="AD" clId="Web-{42F7B450-CA3A-5ABC-4338-7FBA2259D1F2}" dt="2025-03-12T13:18:47.462" v="50" actId="34807"/>
          <ac:spMkLst>
            <pc:docMk/>
            <pc:sldMk cId="3391629079" sldId="2566"/>
            <ac:spMk id="2" creationId="{CF87E9CB-E92E-33A5-95EE-7ACA75EBB691}"/>
          </ac:spMkLst>
        </pc:spChg>
        <pc:spChg chg="mod">
          <ac:chgData name="Tianwei Han" userId="S::j-tianweihan@microsoft.com::10cfedb6-1336-4a35-a765-0fa98c70d033" providerId="AD" clId="Web-{42F7B450-CA3A-5ABC-4338-7FBA2259D1F2}" dt="2025-03-12T13:18:47.462" v="50" actId="34807"/>
          <ac:spMkLst>
            <pc:docMk/>
            <pc:sldMk cId="3391629079" sldId="2566"/>
            <ac:spMk id="5" creationId="{B6302FB4-A205-4325-ACF0-253AF49D3277}"/>
          </ac:spMkLst>
        </pc:spChg>
        <pc:picChg chg="mod">
          <ac:chgData name="Tianwei Han" userId="S::j-tianweihan@microsoft.com::10cfedb6-1336-4a35-a765-0fa98c70d033" providerId="AD" clId="Web-{42F7B450-CA3A-5ABC-4338-7FBA2259D1F2}" dt="2025-03-12T13:18:47.462" v="50" actId="34807"/>
          <ac:picMkLst>
            <pc:docMk/>
            <pc:sldMk cId="3391629079" sldId="2566"/>
            <ac:picMk id="4" creationId="{051D2144-7028-4C50-A9A3-B411A6E67B6F}"/>
          </ac:picMkLst>
        </pc:picChg>
      </pc:sldChg>
      <pc:sldChg chg="addSp delSp modSp add del mod modTransition modClrScheme addAnim delAnim chgLayout">
        <pc:chgData name="Tianwei Han" userId="S::j-tianweihan@microsoft.com::10cfedb6-1336-4a35-a765-0fa98c70d033" providerId="AD" clId="Web-{42F7B450-CA3A-5ABC-4338-7FBA2259D1F2}" dt="2025-03-12T13:18:49.884" v="51" actId="34807"/>
        <pc:sldMkLst>
          <pc:docMk/>
          <pc:sldMk cId="4141028132" sldId="2567"/>
        </pc:sldMkLst>
        <pc:spChg chg="mod">
          <ac:chgData name="Tianwei Han" userId="S::j-tianweihan@microsoft.com::10cfedb6-1336-4a35-a765-0fa98c70d033" providerId="AD" clId="Web-{42F7B450-CA3A-5ABC-4338-7FBA2259D1F2}" dt="2025-03-12T13:18:47.462" v="50" actId="34807"/>
          <ac:spMkLst>
            <pc:docMk/>
            <pc:sldMk cId="4141028132" sldId="2567"/>
            <ac:spMk id="2" creationId="{9A4FBA87-D6B5-CC1E-97C6-9C05F68A0CC8}"/>
          </ac:spMkLst>
        </pc:spChg>
        <pc:spChg chg="add del mod">
          <ac:chgData name="Tianwei Han" userId="S::j-tianweihan@microsoft.com::10cfedb6-1336-4a35-a765-0fa98c70d033" providerId="AD" clId="Web-{42F7B450-CA3A-5ABC-4338-7FBA2259D1F2}" dt="2025-03-12T13:18:47.462" v="50" actId="34807"/>
          <ac:spMkLst>
            <pc:docMk/>
            <pc:sldMk cId="4141028132" sldId="2567"/>
            <ac:spMk id="7" creationId="{46ED0A04-78C2-5DA6-1FFD-9265923AE916}"/>
          </ac:spMkLst>
        </pc:sp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3324192244" sldId="2568"/>
        </pc:sldMkLst>
        <pc:spChg chg="mod">
          <ac:chgData name="Tianwei Han" userId="S::j-tianweihan@microsoft.com::10cfedb6-1336-4a35-a765-0fa98c70d033" providerId="AD" clId="Web-{42F7B450-CA3A-5ABC-4338-7FBA2259D1F2}" dt="2025-03-12T13:18:47.462" v="50" actId="34807"/>
          <ac:spMkLst>
            <pc:docMk/>
            <pc:sldMk cId="3324192244" sldId="2568"/>
            <ac:spMk id="2" creationId="{1B61EDFE-43FD-33A8-0CCA-83711BB7DE03}"/>
          </ac:spMkLst>
        </pc:spChg>
        <pc:spChg chg="mod">
          <ac:chgData name="Tianwei Han" userId="S::j-tianweihan@microsoft.com::10cfedb6-1336-4a35-a765-0fa98c70d033" providerId="AD" clId="Web-{42F7B450-CA3A-5ABC-4338-7FBA2259D1F2}" dt="2025-03-12T13:18:47.462" v="50" actId="34807"/>
          <ac:spMkLst>
            <pc:docMk/>
            <pc:sldMk cId="3324192244" sldId="2568"/>
            <ac:spMk id="5" creationId="{AD69A728-988F-45AA-8AC6-B6BE818012F2}"/>
          </ac:spMkLst>
        </pc:spChg>
        <pc:picChg chg="mod">
          <ac:chgData name="Tianwei Han" userId="S::j-tianweihan@microsoft.com::10cfedb6-1336-4a35-a765-0fa98c70d033" providerId="AD" clId="Web-{42F7B450-CA3A-5ABC-4338-7FBA2259D1F2}" dt="2025-03-12T13:18:47.462" v="50" actId="34807"/>
          <ac:picMkLst>
            <pc:docMk/>
            <pc:sldMk cId="3324192244" sldId="2568"/>
            <ac:picMk id="4" creationId="{AB903365-82A1-48A7-BB48-23B6A0237002}"/>
          </ac:picMkLst>
        </pc:pic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2027077775" sldId="2569"/>
        </pc:sldMkLst>
        <pc:spChg chg="mod">
          <ac:chgData name="Tianwei Han" userId="S::j-tianweihan@microsoft.com::10cfedb6-1336-4a35-a765-0fa98c70d033" providerId="AD" clId="Web-{42F7B450-CA3A-5ABC-4338-7FBA2259D1F2}" dt="2025-03-12T13:18:47.462" v="50" actId="34807"/>
          <ac:spMkLst>
            <pc:docMk/>
            <pc:sldMk cId="2027077775" sldId="2569"/>
            <ac:spMk id="2" creationId="{06D7943C-E6BF-F143-437A-C18AD3A683BE}"/>
          </ac:spMkLst>
        </pc:spChg>
        <pc:spChg chg="mod">
          <ac:chgData name="Tianwei Han" userId="S::j-tianweihan@microsoft.com::10cfedb6-1336-4a35-a765-0fa98c70d033" providerId="AD" clId="Web-{42F7B450-CA3A-5ABC-4338-7FBA2259D1F2}" dt="2025-03-12T13:18:47.462" v="50" actId="34807"/>
          <ac:spMkLst>
            <pc:docMk/>
            <pc:sldMk cId="2027077775" sldId="2569"/>
            <ac:spMk id="5" creationId="{48CD4990-94B8-411A-AB03-82A6D76E296E}"/>
          </ac:spMkLst>
        </pc:spChg>
        <pc:picChg chg="mod">
          <ac:chgData name="Tianwei Han" userId="S::j-tianweihan@microsoft.com::10cfedb6-1336-4a35-a765-0fa98c70d033" providerId="AD" clId="Web-{42F7B450-CA3A-5ABC-4338-7FBA2259D1F2}" dt="2025-03-12T13:18:47.462" v="50" actId="34807"/>
          <ac:picMkLst>
            <pc:docMk/>
            <pc:sldMk cId="2027077775" sldId="2569"/>
            <ac:picMk id="4" creationId="{46C26E86-86D1-4949-A360-047337B987F7}"/>
          </ac:picMkLst>
        </pc:pic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357532503" sldId="2570"/>
        </pc:sldMkLst>
        <pc:spChg chg="mod">
          <ac:chgData name="Tianwei Han" userId="S::j-tianweihan@microsoft.com::10cfedb6-1336-4a35-a765-0fa98c70d033" providerId="AD" clId="Web-{42F7B450-CA3A-5ABC-4338-7FBA2259D1F2}" dt="2025-03-12T13:18:47.462" v="50" actId="34807"/>
          <ac:spMkLst>
            <pc:docMk/>
            <pc:sldMk cId="357532503" sldId="2570"/>
            <ac:spMk id="2" creationId="{403ED60F-9B32-337A-8CCD-965975CC12DB}"/>
          </ac:spMkLst>
        </pc:spChg>
        <pc:spChg chg="mod">
          <ac:chgData name="Tianwei Han" userId="S::j-tianweihan@microsoft.com::10cfedb6-1336-4a35-a765-0fa98c70d033" providerId="AD" clId="Web-{42F7B450-CA3A-5ABC-4338-7FBA2259D1F2}" dt="2025-03-12T13:18:47.462" v="50" actId="34807"/>
          <ac:spMkLst>
            <pc:docMk/>
            <pc:sldMk cId="357532503" sldId="2570"/>
            <ac:spMk id="5" creationId="{C3A1A170-0749-49E2-A96E-C7A53321331F}"/>
          </ac:spMkLst>
        </pc:spChg>
        <pc:picChg chg="mod">
          <ac:chgData name="Tianwei Han" userId="S::j-tianweihan@microsoft.com::10cfedb6-1336-4a35-a765-0fa98c70d033" providerId="AD" clId="Web-{42F7B450-CA3A-5ABC-4338-7FBA2259D1F2}" dt="2025-03-12T13:18:47.462" v="50" actId="34807"/>
          <ac:picMkLst>
            <pc:docMk/>
            <pc:sldMk cId="357532503" sldId="2570"/>
            <ac:picMk id="4" creationId="{4237F157-AAF1-415C-9D9D-90361F3801DE}"/>
          </ac:picMkLst>
        </pc:picChg>
      </pc:sldChg>
      <pc:sldChg chg="addSp delSp modSp add del mod modTransition modClrScheme addAnim delAnim chgLayout">
        <pc:chgData name="Tianwei Han" userId="S::j-tianweihan@microsoft.com::10cfedb6-1336-4a35-a765-0fa98c70d033" providerId="AD" clId="Web-{42F7B450-CA3A-5ABC-4338-7FBA2259D1F2}" dt="2025-03-12T13:18:49.884" v="51" actId="34807"/>
        <pc:sldMkLst>
          <pc:docMk/>
          <pc:sldMk cId="3926937870" sldId="2571"/>
        </pc:sldMkLst>
        <pc:spChg chg="mod">
          <ac:chgData name="Tianwei Han" userId="S::j-tianweihan@microsoft.com::10cfedb6-1336-4a35-a765-0fa98c70d033" providerId="AD" clId="Web-{42F7B450-CA3A-5ABC-4338-7FBA2259D1F2}" dt="2025-03-12T13:18:47.462" v="50" actId="34807"/>
          <ac:spMkLst>
            <pc:docMk/>
            <pc:sldMk cId="3926937870" sldId="2571"/>
            <ac:spMk id="2" creationId="{88438131-0815-CAD9-5E20-225F3F10D0CD}"/>
          </ac:spMkLst>
        </pc:spChg>
        <pc:spChg chg="add del mod">
          <ac:chgData name="Tianwei Han" userId="S::j-tianweihan@microsoft.com::10cfedb6-1336-4a35-a765-0fa98c70d033" providerId="AD" clId="Web-{42F7B450-CA3A-5ABC-4338-7FBA2259D1F2}" dt="2025-03-12T13:18:47.462" v="50" actId="34807"/>
          <ac:spMkLst>
            <pc:docMk/>
            <pc:sldMk cId="3926937870" sldId="2571"/>
            <ac:spMk id="7" creationId="{B1006CE6-967D-810D-FD2A-C6E6689D51A7}"/>
          </ac:spMkLst>
        </pc:spChg>
      </pc:sldChg>
      <pc:sldChg chg="modSp add del mod modTransition modClrScheme chgLayout">
        <pc:chgData name="Tianwei Han" userId="S::j-tianweihan@microsoft.com::10cfedb6-1336-4a35-a765-0fa98c70d033" providerId="AD" clId="Web-{42F7B450-CA3A-5ABC-4338-7FBA2259D1F2}" dt="2025-03-12T13:18:49.884" v="51" actId="34807"/>
        <pc:sldMkLst>
          <pc:docMk/>
          <pc:sldMk cId="74975734" sldId="2572"/>
        </pc:sldMkLst>
        <pc:spChg chg="mod">
          <ac:chgData name="Tianwei Han" userId="S::j-tianweihan@microsoft.com::10cfedb6-1336-4a35-a765-0fa98c70d033" providerId="AD" clId="Web-{42F7B450-CA3A-5ABC-4338-7FBA2259D1F2}" dt="2025-03-12T13:18:47.462" v="50" actId="34807"/>
          <ac:spMkLst>
            <pc:docMk/>
            <pc:sldMk cId="74975734" sldId="2572"/>
            <ac:spMk id="2" creationId="{E300DBDC-B92A-C7B9-1882-74309840AACF}"/>
          </ac:spMkLst>
        </pc:spChg>
        <pc:graphicFrameChg chg="mod modGraphic">
          <ac:chgData name="Tianwei Han" userId="S::j-tianweihan@microsoft.com::10cfedb6-1336-4a35-a765-0fa98c70d033" providerId="AD" clId="Web-{42F7B450-CA3A-5ABC-4338-7FBA2259D1F2}" dt="2025-03-12T13:18:47.462" v="50" actId="34807"/>
          <ac:graphicFrameMkLst>
            <pc:docMk/>
            <pc:sldMk cId="74975734" sldId="2572"/>
            <ac:graphicFrameMk id="4" creationId="{FA3FACD5-704D-4553-A244-5992EF5E2BEB}"/>
          </ac:graphicFrameMkLst>
        </pc:graphicFrame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15113693" sldId="2573"/>
        </pc:sldMkLst>
        <pc:spChg chg="mod">
          <ac:chgData name="Tianwei Han" userId="S::j-tianweihan@microsoft.com::10cfedb6-1336-4a35-a765-0fa98c70d033" providerId="AD" clId="Web-{42F7B450-CA3A-5ABC-4338-7FBA2259D1F2}" dt="2025-03-12T13:18:47.462" v="50" actId="34807"/>
          <ac:spMkLst>
            <pc:docMk/>
            <pc:sldMk cId="15113693" sldId="2573"/>
            <ac:spMk id="2" creationId="{2A754875-772D-874D-C52A-8097DC46DF05}"/>
          </ac:spMkLst>
        </pc:spChg>
        <pc:spChg chg="mod">
          <ac:chgData name="Tianwei Han" userId="S::j-tianweihan@microsoft.com::10cfedb6-1336-4a35-a765-0fa98c70d033" providerId="AD" clId="Web-{42F7B450-CA3A-5ABC-4338-7FBA2259D1F2}" dt="2025-03-12T13:18:47.462" v="50" actId="34807"/>
          <ac:spMkLst>
            <pc:docMk/>
            <pc:sldMk cId="15113693" sldId="2573"/>
            <ac:spMk id="5" creationId="{8AEABB33-2710-417F-9E96-5D03D38826F1}"/>
          </ac:spMkLst>
        </pc:spChg>
        <pc:picChg chg="mod">
          <ac:chgData name="Tianwei Han" userId="S::j-tianweihan@microsoft.com::10cfedb6-1336-4a35-a765-0fa98c70d033" providerId="AD" clId="Web-{42F7B450-CA3A-5ABC-4338-7FBA2259D1F2}" dt="2025-03-12T13:18:47.462" v="50" actId="34807"/>
          <ac:picMkLst>
            <pc:docMk/>
            <pc:sldMk cId="15113693" sldId="2573"/>
            <ac:picMk id="4" creationId="{AAE6F493-204A-4AB4-B59C-ACD54FE4F3A4}"/>
          </ac:picMkLst>
        </pc:pic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3098718520" sldId="2574"/>
        </pc:sldMkLst>
        <pc:spChg chg="mod">
          <ac:chgData name="Tianwei Han" userId="S::j-tianweihan@microsoft.com::10cfedb6-1336-4a35-a765-0fa98c70d033" providerId="AD" clId="Web-{42F7B450-CA3A-5ABC-4338-7FBA2259D1F2}" dt="2025-03-12T13:18:47.462" v="50" actId="34807"/>
          <ac:spMkLst>
            <pc:docMk/>
            <pc:sldMk cId="3098718520" sldId="2574"/>
            <ac:spMk id="2" creationId="{F0BC7380-F9D4-DB32-817A-2618E2C48BE2}"/>
          </ac:spMkLst>
        </pc:spChg>
        <pc:spChg chg="mod">
          <ac:chgData name="Tianwei Han" userId="S::j-tianweihan@microsoft.com::10cfedb6-1336-4a35-a765-0fa98c70d033" providerId="AD" clId="Web-{42F7B450-CA3A-5ABC-4338-7FBA2259D1F2}" dt="2025-03-12T13:18:47.462" v="50" actId="34807"/>
          <ac:spMkLst>
            <pc:docMk/>
            <pc:sldMk cId="3098718520" sldId="2574"/>
            <ac:spMk id="5" creationId="{3F5265C8-3C8E-4F6F-B085-683566E627A3}"/>
          </ac:spMkLst>
        </pc:spChg>
        <pc:picChg chg="mod">
          <ac:chgData name="Tianwei Han" userId="S::j-tianweihan@microsoft.com::10cfedb6-1336-4a35-a765-0fa98c70d033" providerId="AD" clId="Web-{42F7B450-CA3A-5ABC-4338-7FBA2259D1F2}" dt="2025-03-12T13:18:47.462" v="50" actId="34807"/>
          <ac:picMkLst>
            <pc:docMk/>
            <pc:sldMk cId="3098718520" sldId="2574"/>
            <ac:picMk id="4" creationId="{01EF8D7D-B75D-4E1D-9BB4-08767C8745D4}"/>
          </ac:picMkLst>
        </pc:picChg>
      </pc:sldChg>
      <pc:sldChg chg="addSp delSp modSp add del mod modTransition modClrScheme addAnim delAnim chgLayout">
        <pc:chgData name="Tianwei Han" userId="S::j-tianweihan@microsoft.com::10cfedb6-1336-4a35-a765-0fa98c70d033" providerId="AD" clId="Web-{42F7B450-CA3A-5ABC-4338-7FBA2259D1F2}" dt="2025-03-12T13:18:49.884" v="51" actId="34807"/>
        <pc:sldMkLst>
          <pc:docMk/>
          <pc:sldMk cId="1589482883" sldId="2575"/>
        </pc:sldMkLst>
        <pc:spChg chg="mod">
          <ac:chgData name="Tianwei Han" userId="S::j-tianweihan@microsoft.com::10cfedb6-1336-4a35-a765-0fa98c70d033" providerId="AD" clId="Web-{42F7B450-CA3A-5ABC-4338-7FBA2259D1F2}" dt="2025-03-12T13:18:47.462" v="50" actId="34807"/>
          <ac:spMkLst>
            <pc:docMk/>
            <pc:sldMk cId="1589482883" sldId="2575"/>
            <ac:spMk id="2" creationId="{AC24D66F-A5A0-8694-B849-A5E143E53CA2}"/>
          </ac:spMkLst>
        </pc:spChg>
        <pc:spChg chg="add del mod">
          <ac:chgData name="Tianwei Han" userId="S::j-tianweihan@microsoft.com::10cfedb6-1336-4a35-a765-0fa98c70d033" providerId="AD" clId="Web-{42F7B450-CA3A-5ABC-4338-7FBA2259D1F2}" dt="2025-03-12T13:18:47.462" v="50" actId="34807"/>
          <ac:spMkLst>
            <pc:docMk/>
            <pc:sldMk cId="1589482883" sldId="2575"/>
            <ac:spMk id="7" creationId="{EB845F6C-BE0F-F8CE-7510-5B4366CC1AC3}"/>
          </ac:spMkLst>
        </pc:sp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3092136123" sldId="2576"/>
        </pc:sldMkLst>
        <pc:spChg chg="mod">
          <ac:chgData name="Tianwei Han" userId="S::j-tianweihan@microsoft.com::10cfedb6-1336-4a35-a765-0fa98c70d033" providerId="AD" clId="Web-{42F7B450-CA3A-5ABC-4338-7FBA2259D1F2}" dt="2025-03-12T13:18:47.462" v="50" actId="34807"/>
          <ac:spMkLst>
            <pc:docMk/>
            <pc:sldMk cId="3092136123" sldId="2576"/>
            <ac:spMk id="2" creationId="{4364B4C5-24F1-ED12-1CBB-62AA2B9A001A}"/>
          </ac:spMkLst>
        </pc:spChg>
        <pc:spChg chg="mod">
          <ac:chgData name="Tianwei Han" userId="S::j-tianweihan@microsoft.com::10cfedb6-1336-4a35-a765-0fa98c70d033" providerId="AD" clId="Web-{42F7B450-CA3A-5ABC-4338-7FBA2259D1F2}" dt="2025-03-12T13:18:47.462" v="50" actId="34807"/>
          <ac:spMkLst>
            <pc:docMk/>
            <pc:sldMk cId="3092136123" sldId="2576"/>
            <ac:spMk id="5" creationId="{CA8C85ED-EFBE-46F7-B02E-4CA65E4E0C90}"/>
          </ac:spMkLst>
        </pc:spChg>
        <pc:picChg chg="mod ord">
          <ac:chgData name="Tianwei Han" userId="S::j-tianweihan@microsoft.com::10cfedb6-1336-4a35-a765-0fa98c70d033" providerId="AD" clId="Web-{42F7B450-CA3A-5ABC-4338-7FBA2259D1F2}" dt="2025-03-12T13:18:47.462" v="50" actId="34807"/>
          <ac:picMkLst>
            <pc:docMk/>
            <pc:sldMk cId="3092136123" sldId="2576"/>
            <ac:picMk id="4" creationId="{EA2FBD45-E1EB-4430-AC32-AB87DCFB432B}"/>
          </ac:picMkLst>
        </pc:pic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2459207400" sldId="2577"/>
        </pc:sldMkLst>
        <pc:spChg chg="mod">
          <ac:chgData name="Tianwei Han" userId="S::j-tianweihan@microsoft.com::10cfedb6-1336-4a35-a765-0fa98c70d033" providerId="AD" clId="Web-{42F7B450-CA3A-5ABC-4338-7FBA2259D1F2}" dt="2025-03-12T13:18:47.462" v="50" actId="34807"/>
          <ac:spMkLst>
            <pc:docMk/>
            <pc:sldMk cId="2459207400" sldId="2577"/>
            <ac:spMk id="2" creationId="{8CE0AE39-2CCB-487B-B3B8-5C79D1291A20}"/>
          </ac:spMkLst>
        </pc:spChg>
        <pc:spChg chg="mod">
          <ac:chgData name="Tianwei Han" userId="S::j-tianweihan@microsoft.com::10cfedb6-1336-4a35-a765-0fa98c70d033" providerId="AD" clId="Web-{42F7B450-CA3A-5ABC-4338-7FBA2259D1F2}" dt="2025-03-12T13:18:47.462" v="50" actId="34807"/>
          <ac:spMkLst>
            <pc:docMk/>
            <pc:sldMk cId="2459207400" sldId="2577"/>
            <ac:spMk id="5" creationId="{DF55133B-74AB-41EC-B4FA-0BBAAD97274B}"/>
          </ac:spMkLst>
        </pc:spChg>
        <pc:picChg chg="mod">
          <ac:chgData name="Tianwei Han" userId="S::j-tianweihan@microsoft.com::10cfedb6-1336-4a35-a765-0fa98c70d033" providerId="AD" clId="Web-{42F7B450-CA3A-5ABC-4338-7FBA2259D1F2}" dt="2025-03-12T13:18:47.462" v="50" actId="34807"/>
          <ac:picMkLst>
            <pc:docMk/>
            <pc:sldMk cId="2459207400" sldId="2577"/>
            <ac:picMk id="4" creationId="{3D83F7AE-9F89-48D6-B26C-0128D5B0F5A7}"/>
          </ac:picMkLst>
        </pc:picChg>
      </pc:sldChg>
      <pc:sldChg chg="modSp add del mod modTransition modClrScheme chgLayout">
        <pc:chgData name="Tianwei Han" userId="S::j-tianweihan@microsoft.com::10cfedb6-1336-4a35-a765-0fa98c70d033" providerId="AD" clId="Web-{42F7B450-CA3A-5ABC-4338-7FBA2259D1F2}" dt="2025-03-12T13:18:49.884" v="51" actId="34807"/>
        <pc:sldMkLst>
          <pc:docMk/>
          <pc:sldMk cId="2975118134" sldId="2578"/>
        </pc:sldMkLst>
        <pc:spChg chg="mod">
          <ac:chgData name="Tianwei Han" userId="S::j-tianweihan@microsoft.com::10cfedb6-1336-4a35-a765-0fa98c70d033" providerId="AD" clId="Web-{42F7B450-CA3A-5ABC-4338-7FBA2259D1F2}" dt="2025-03-12T13:18:47.462" v="50" actId="34807"/>
          <ac:spMkLst>
            <pc:docMk/>
            <pc:sldMk cId="2975118134" sldId="2578"/>
            <ac:spMk id="2" creationId="{5AA0B4DC-742E-8BBA-9266-C95BD3F1D341}"/>
          </ac:spMkLst>
        </pc:spChg>
        <pc:graphicFrameChg chg="mod modGraphic">
          <ac:chgData name="Tianwei Han" userId="S::j-tianweihan@microsoft.com::10cfedb6-1336-4a35-a765-0fa98c70d033" providerId="AD" clId="Web-{42F7B450-CA3A-5ABC-4338-7FBA2259D1F2}" dt="2025-03-12T13:18:47.462" v="50" actId="34807"/>
          <ac:graphicFrameMkLst>
            <pc:docMk/>
            <pc:sldMk cId="2975118134" sldId="2578"/>
            <ac:graphicFrameMk id="4" creationId="{58F87B1C-EE00-48AC-A88A-FD389C64A090}"/>
          </ac:graphicFrameMkLst>
        </pc:graphicFrameChg>
      </pc:sldChg>
      <pc:sldChg chg="addSp delSp modSp add del mod modTransition modClrScheme addAnim delAnim chgLayout">
        <pc:chgData name="Tianwei Han" userId="S::j-tianweihan@microsoft.com::10cfedb6-1336-4a35-a765-0fa98c70d033" providerId="AD" clId="Web-{42F7B450-CA3A-5ABC-4338-7FBA2259D1F2}" dt="2025-03-12T13:18:49.884" v="51" actId="34807"/>
        <pc:sldMkLst>
          <pc:docMk/>
          <pc:sldMk cId="1052374586" sldId="2579"/>
        </pc:sldMkLst>
        <pc:spChg chg="mod">
          <ac:chgData name="Tianwei Han" userId="S::j-tianweihan@microsoft.com::10cfedb6-1336-4a35-a765-0fa98c70d033" providerId="AD" clId="Web-{42F7B450-CA3A-5ABC-4338-7FBA2259D1F2}" dt="2025-03-12T13:18:47.462" v="50" actId="34807"/>
          <ac:spMkLst>
            <pc:docMk/>
            <pc:sldMk cId="1052374586" sldId="2579"/>
            <ac:spMk id="2" creationId="{13F06488-AC19-9AD2-FAA4-4B4002EE4BD8}"/>
          </ac:spMkLst>
        </pc:spChg>
        <pc:spChg chg="add del mod">
          <ac:chgData name="Tianwei Han" userId="S::j-tianweihan@microsoft.com::10cfedb6-1336-4a35-a765-0fa98c70d033" providerId="AD" clId="Web-{42F7B450-CA3A-5ABC-4338-7FBA2259D1F2}" dt="2025-03-12T13:18:47.462" v="50" actId="34807"/>
          <ac:spMkLst>
            <pc:docMk/>
            <pc:sldMk cId="1052374586" sldId="2579"/>
            <ac:spMk id="7" creationId="{DC10F535-C9B2-E253-9F86-6CD46A609C38}"/>
          </ac:spMkLst>
        </pc:sp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265515776" sldId="2580"/>
        </pc:sldMkLst>
        <pc:spChg chg="mod">
          <ac:chgData name="Tianwei Han" userId="S::j-tianweihan@microsoft.com::10cfedb6-1336-4a35-a765-0fa98c70d033" providerId="AD" clId="Web-{42F7B450-CA3A-5ABC-4338-7FBA2259D1F2}" dt="2025-03-12T13:18:47.462" v="50" actId="34807"/>
          <ac:spMkLst>
            <pc:docMk/>
            <pc:sldMk cId="265515776" sldId="2580"/>
            <ac:spMk id="2" creationId="{755802B9-0A5C-71C9-DBEE-93B60DA351B3}"/>
          </ac:spMkLst>
        </pc:spChg>
        <pc:spChg chg="mod">
          <ac:chgData name="Tianwei Han" userId="S::j-tianweihan@microsoft.com::10cfedb6-1336-4a35-a765-0fa98c70d033" providerId="AD" clId="Web-{42F7B450-CA3A-5ABC-4338-7FBA2259D1F2}" dt="2025-03-12T13:18:47.462" v="50" actId="34807"/>
          <ac:spMkLst>
            <pc:docMk/>
            <pc:sldMk cId="265515776" sldId="2580"/>
            <ac:spMk id="5" creationId="{9728494B-D32A-4EAB-8EDA-D9C7D9400D58}"/>
          </ac:spMkLst>
        </pc:spChg>
        <pc:picChg chg="mod ord">
          <ac:chgData name="Tianwei Han" userId="S::j-tianweihan@microsoft.com::10cfedb6-1336-4a35-a765-0fa98c70d033" providerId="AD" clId="Web-{42F7B450-CA3A-5ABC-4338-7FBA2259D1F2}" dt="2025-03-12T13:18:47.462" v="50" actId="34807"/>
          <ac:picMkLst>
            <pc:docMk/>
            <pc:sldMk cId="265515776" sldId="2580"/>
            <ac:picMk id="4" creationId="{A0CBD479-5A13-46E8-A53E-0164DDB0BD5D}"/>
          </ac:picMkLst>
        </pc:pic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2939237180" sldId="2581"/>
        </pc:sldMkLst>
        <pc:spChg chg="mod">
          <ac:chgData name="Tianwei Han" userId="S::j-tianweihan@microsoft.com::10cfedb6-1336-4a35-a765-0fa98c70d033" providerId="AD" clId="Web-{42F7B450-CA3A-5ABC-4338-7FBA2259D1F2}" dt="2025-03-12T13:18:47.462" v="50" actId="34807"/>
          <ac:spMkLst>
            <pc:docMk/>
            <pc:sldMk cId="2939237180" sldId="2581"/>
            <ac:spMk id="2" creationId="{B09638E9-5845-0F37-F6C3-05A9CB64207D}"/>
          </ac:spMkLst>
        </pc:spChg>
        <pc:spChg chg="mod">
          <ac:chgData name="Tianwei Han" userId="S::j-tianweihan@microsoft.com::10cfedb6-1336-4a35-a765-0fa98c70d033" providerId="AD" clId="Web-{42F7B450-CA3A-5ABC-4338-7FBA2259D1F2}" dt="2025-03-12T13:18:47.462" v="50" actId="34807"/>
          <ac:spMkLst>
            <pc:docMk/>
            <pc:sldMk cId="2939237180" sldId="2581"/>
            <ac:spMk id="5" creationId="{8AC1BA00-A146-4EA4-BB29-70640F1DE6FF}"/>
          </ac:spMkLst>
        </pc:spChg>
        <pc:picChg chg="mod">
          <ac:chgData name="Tianwei Han" userId="S::j-tianweihan@microsoft.com::10cfedb6-1336-4a35-a765-0fa98c70d033" providerId="AD" clId="Web-{42F7B450-CA3A-5ABC-4338-7FBA2259D1F2}" dt="2025-03-12T13:18:47.462" v="50" actId="34807"/>
          <ac:picMkLst>
            <pc:docMk/>
            <pc:sldMk cId="2939237180" sldId="2581"/>
            <ac:picMk id="4" creationId="{3BB25865-4A5E-4F90-8D07-AE75E165E943}"/>
          </ac:picMkLst>
        </pc:picChg>
      </pc:sldChg>
      <pc:sldChg chg="modSp add del mod modTransition modClrScheme chgLayout">
        <pc:chgData name="Tianwei Han" userId="S::j-tianweihan@microsoft.com::10cfedb6-1336-4a35-a765-0fa98c70d033" providerId="AD" clId="Web-{42F7B450-CA3A-5ABC-4338-7FBA2259D1F2}" dt="2025-03-12T13:18:49.884" v="51" actId="34807"/>
        <pc:sldMkLst>
          <pc:docMk/>
          <pc:sldMk cId="3284791493" sldId="2582"/>
        </pc:sldMkLst>
        <pc:spChg chg="mod">
          <ac:chgData name="Tianwei Han" userId="S::j-tianweihan@microsoft.com::10cfedb6-1336-4a35-a765-0fa98c70d033" providerId="AD" clId="Web-{42F7B450-CA3A-5ABC-4338-7FBA2259D1F2}" dt="2025-03-12T13:18:47.462" v="50" actId="34807"/>
          <ac:spMkLst>
            <pc:docMk/>
            <pc:sldMk cId="3284791493" sldId="2582"/>
            <ac:spMk id="2" creationId="{A3559774-7E2E-6CF6-C9E5-7EEC0AB49D70}"/>
          </ac:spMkLst>
        </pc:spChg>
        <pc:graphicFrameChg chg="mod modGraphic">
          <ac:chgData name="Tianwei Han" userId="S::j-tianweihan@microsoft.com::10cfedb6-1336-4a35-a765-0fa98c70d033" providerId="AD" clId="Web-{42F7B450-CA3A-5ABC-4338-7FBA2259D1F2}" dt="2025-03-12T13:18:47.462" v="50" actId="34807"/>
          <ac:graphicFrameMkLst>
            <pc:docMk/>
            <pc:sldMk cId="3284791493" sldId="2582"/>
            <ac:graphicFrameMk id="4" creationId="{26824959-6C19-4239-A35D-68E2A2798739}"/>
          </ac:graphicFrameMkLst>
        </pc:graphicFrameChg>
      </pc:sldChg>
      <pc:sldChg chg="addSp delSp modSp add del mod modTransition modClrScheme addAnim delAnim chgLayout">
        <pc:chgData name="Tianwei Han" userId="S::j-tianweihan@microsoft.com::10cfedb6-1336-4a35-a765-0fa98c70d033" providerId="AD" clId="Web-{42F7B450-CA3A-5ABC-4338-7FBA2259D1F2}" dt="2025-03-12T13:18:49.884" v="51" actId="34807"/>
        <pc:sldMkLst>
          <pc:docMk/>
          <pc:sldMk cId="2126768163" sldId="2583"/>
        </pc:sldMkLst>
        <pc:spChg chg="mod">
          <ac:chgData name="Tianwei Han" userId="S::j-tianweihan@microsoft.com::10cfedb6-1336-4a35-a765-0fa98c70d033" providerId="AD" clId="Web-{42F7B450-CA3A-5ABC-4338-7FBA2259D1F2}" dt="2025-03-12T13:18:47.462" v="50" actId="34807"/>
          <ac:spMkLst>
            <pc:docMk/>
            <pc:sldMk cId="2126768163" sldId="2583"/>
            <ac:spMk id="2" creationId="{08EE1320-7A97-6D42-31C9-DC445CF3FF9C}"/>
          </ac:spMkLst>
        </pc:spChg>
        <pc:spChg chg="add del mod">
          <ac:chgData name="Tianwei Han" userId="S::j-tianweihan@microsoft.com::10cfedb6-1336-4a35-a765-0fa98c70d033" providerId="AD" clId="Web-{42F7B450-CA3A-5ABC-4338-7FBA2259D1F2}" dt="2025-03-12T13:18:47.462" v="50" actId="34807"/>
          <ac:spMkLst>
            <pc:docMk/>
            <pc:sldMk cId="2126768163" sldId="2583"/>
            <ac:spMk id="7" creationId="{430F6402-D005-410E-3120-F139E032008C}"/>
          </ac:spMkLst>
        </pc:sp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2356189282" sldId="2584"/>
        </pc:sldMkLst>
        <pc:spChg chg="mod">
          <ac:chgData name="Tianwei Han" userId="S::j-tianweihan@microsoft.com::10cfedb6-1336-4a35-a765-0fa98c70d033" providerId="AD" clId="Web-{42F7B450-CA3A-5ABC-4338-7FBA2259D1F2}" dt="2025-03-12T13:18:47.462" v="50" actId="34807"/>
          <ac:spMkLst>
            <pc:docMk/>
            <pc:sldMk cId="2356189282" sldId="2584"/>
            <ac:spMk id="2" creationId="{DCA95FC8-5867-4429-7C26-2AC24DEB19F6}"/>
          </ac:spMkLst>
        </pc:spChg>
        <pc:spChg chg="mod">
          <ac:chgData name="Tianwei Han" userId="S::j-tianweihan@microsoft.com::10cfedb6-1336-4a35-a765-0fa98c70d033" providerId="AD" clId="Web-{42F7B450-CA3A-5ABC-4338-7FBA2259D1F2}" dt="2025-03-12T13:18:47.462" v="50" actId="34807"/>
          <ac:spMkLst>
            <pc:docMk/>
            <pc:sldMk cId="2356189282" sldId="2584"/>
            <ac:spMk id="5" creationId="{049A9E88-1BF3-4046-B830-CE9A439773E8}"/>
          </ac:spMkLst>
        </pc:spChg>
        <pc:picChg chg="mod ord">
          <ac:chgData name="Tianwei Han" userId="S::j-tianweihan@microsoft.com::10cfedb6-1336-4a35-a765-0fa98c70d033" providerId="AD" clId="Web-{42F7B450-CA3A-5ABC-4338-7FBA2259D1F2}" dt="2025-03-12T13:18:47.462" v="50" actId="34807"/>
          <ac:picMkLst>
            <pc:docMk/>
            <pc:sldMk cId="2356189282" sldId="2584"/>
            <ac:picMk id="4" creationId="{F836CE2E-61D8-4FF2-854D-F08DE3B7824A}"/>
          </ac:picMkLst>
        </pc:picChg>
      </pc:sldChg>
      <pc:sldChg chg="modSp add del mod modTransition modClrScheme addAnim delAnim chgLayout">
        <pc:chgData name="Tianwei Han" userId="S::j-tianweihan@microsoft.com::10cfedb6-1336-4a35-a765-0fa98c70d033" providerId="AD" clId="Web-{42F7B450-CA3A-5ABC-4338-7FBA2259D1F2}" dt="2025-03-12T13:18:49.884" v="51" actId="34807"/>
        <pc:sldMkLst>
          <pc:docMk/>
          <pc:sldMk cId="2916800190" sldId="2585"/>
        </pc:sldMkLst>
        <pc:spChg chg="mod">
          <ac:chgData name="Tianwei Han" userId="S::j-tianweihan@microsoft.com::10cfedb6-1336-4a35-a765-0fa98c70d033" providerId="AD" clId="Web-{42F7B450-CA3A-5ABC-4338-7FBA2259D1F2}" dt="2025-03-12T13:18:47.462" v="50" actId="34807"/>
          <ac:spMkLst>
            <pc:docMk/>
            <pc:sldMk cId="2916800190" sldId="2585"/>
            <ac:spMk id="2" creationId="{5F70287D-DE1D-75FA-4489-F50116E6BB70}"/>
          </ac:spMkLst>
        </pc:spChg>
        <pc:spChg chg="mod">
          <ac:chgData name="Tianwei Han" userId="S::j-tianweihan@microsoft.com::10cfedb6-1336-4a35-a765-0fa98c70d033" providerId="AD" clId="Web-{42F7B450-CA3A-5ABC-4338-7FBA2259D1F2}" dt="2025-03-12T13:18:47.462" v="50" actId="34807"/>
          <ac:spMkLst>
            <pc:docMk/>
            <pc:sldMk cId="2916800190" sldId="2585"/>
            <ac:spMk id="5" creationId="{4DB5C5A1-2DCD-425A-A7FC-69D824DF4B98}"/>
          </ac:spMkLst>
        </pc:spChg>
        <pc:picChg chg="mod ord">
          <ac:chgData name="Tianwei Han" userId="S::j-tianweihan@microsoft.com::10cfedb6-1336-4a35-a765-0fa98c70d033" providerId="AD" clId="Web-{42F7B450-CA3A-5ABC-4338-7FBA2259D1F2}" dt="2025-03-12T13:18:47.462" v="50" actId="34807"/>
          <ac:picMkLst>
            <pc:docMk/>
            <pc:sldMk cId="2916800190" sldId="2585"/>
            <ac:picMk id="4" creationId="{8CD7824F-00A6-4785-B900-6DDB8D97D66A}"/>
          </ac:picMkLst>
        </pc:picChg>
      </pc:sldChg>
      <pc:sldChg chg="modSp add del mod modTransition modClrScheme chgLayout">
        <pc:chgData name="Tianwei Han" userId="S::j-tianweihan@microsoft.com::10cfedb6-1336-4a35-a765-0fa98c70d033" providerId="AD" clId="Web-{42F7B450-CA3A-5ABC-4338-7FBA2259D1F2}" dt="2025-03-12T13:18:49.884" v="51" actId="34807"/>
        <pc:sldMkLst>
          <pc:docMk/>
          <pc:sldMk cId="3637235185" sldId="2586"/>
        </pc:sldMkLst>
        <pc:spChg chg="mod">
          <ac:chgData name="Tianwei Han" userId="S::j-tianweihan@microsoft.com::10cfedb6-1336-4a35-a765-0fa98c70d033" providerId="AD" clId="Web-{42F7B450-CA3A-5ABC-4338-7FBA2259D1F2}" dt="2025-03-12T13:18:47.462" v="50" actId="34807"/>
          <ac:spMkLst>
            <pc:docMk/>
            <pc:sldMk cId="3637235185" sldId="2586"/>
            <ac:spMk id="2" creationId="{06B30FA6-FDC9-F34D-9FDB-86A79F6BBDF8}"/>
          </ac:spMkLst>
        </pc:spChg>
        <pc:graphicFrameChg chg="mod modGraphic">
          <ac:chgData name="Tianwei Han" userId="S::j-tianweihan@microsoft.com::10cfedb6-1336-4a35-a765-0fa98c70d033" providerId="AD" clId="Web-{42F7B450-CA3A-5ABC-4338-7FBA2259D1F2}" dt="2025-03-12T13:18:47.462" v="50" actId="34807"/>
          <ac:graphicFrameMkLst>
            <pc:docMk/>
            <pc:sldMk cId="3637235185" sldId="2586"/>
            <ac:graphicFrameMk id="4" creationId="{8B8E5FC0-5B0E-404A-AE42-0604AF6CD7AB}"/>
          </ac:graphicFrameMkLst>
        </pc:graphicFrameChg>
      </pc:sldChg>
      <pc:sldChg chg="addSp delSp modSp add del mod modTransition modClrScheme chgLayout">
        <pc:chgData name="Tianwei Han" userId="S::j-tianweihan@microsoft.com::10cfedb6-1336-4a35-a765-0fa98c70d033" providerId="AD" clId="Web-{42F7B450-CA3A-5ABC-4338-7FBA2259D1F2}" dt="2025-03-12T13:18:49.884" v="51" actId="34807"/>
        <pc:sldMkLst>
          <pc:docMk/>
          <pc:sldMk cId="738994354" sldId="2587"/>
        </pc:sldMkLst>
        <pc:spChg chg="mod">
          <ac:chgData name="Tianwei Han" userId="S::j-tianweihan@microsoft.com::10cfedb6-1336-4a35-a765-0fa98c70d033" providerId="AD" clId="Web-{42F7B450-CA3A-5ABC-4338-7FBA2259D1F2}" dt="2025-03-12T13:18:47.462" v="50" actId="34807"/>
          <ac:spMkLst>
            <pc:docMk/>
            <pc:sldMk cId="738994354" sldId="2587"/>
            <ac:spMk id="2" creationId="{552E29E9-8F2A-3AC9-B943-8FB5AAF1694D}"/>
          </ac:spMkLst>
        </pc:spChg>
        <pc:spChg chg="add del">
          <ac:chgData name="Tianwei Han" userId="S::j-tianweihan@microsoft.com::10cfedb6-1336-4a35-a765-0fa98c70d033" providerId="AD" clId="Web-{42F7B450-CA3A-5ABC-4338-7FBA2259D1F2}" dt="2025-03-12T13:18:47.462" v="50" actId="34807"/>
          <ac:spMkLst>
            <pc:docMk/>
            <pc:sldMk cId="738994354" sldId="2587"/>
            <ac:spMk id="3" creationId="{7730CE07-A0B1-2F4C-89C2-0C367ADB08DB}"/>
          </ac:spMkLst>
        </pc:spChg>
        <pc:graphicFrameChg chg="add del mod">
          <ac:chgData name="Tianwei Han" userId="S::j-tianweihan@microsoft.com::10cfedb6-1336-4a35-a765-0fa98c70d033" providerId="AD" clId="Web-{42F7B450-CA3A-5ABC-4338-7FBA2259D1F2}" dt="2025-03-12T13:18:47.462" v="50" actId="34807"/>
          <ac:graphicFrameMkLst>
            <pc:docMk/>
            <pc:sldMk cId="738994354" sldId="2587"/>
            <ac:graphicFrameMk id="7" creationId="{BE00455E-2719-1EEF-4350-95E3C0179ED9}"/>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3/6/2025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3/6/2025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128F4A2-EE01-4CBA-242B-892F9376B804}"/>
              </a:ext>
            </a:extLst>
          </p:cNvPr>
          <p:cNvSpPr>
            <a:spLocks noGrp="1"/>
          </p:cNvSpPr>
          <p:nvPr>
            <p:ph type="ctrTitle"/>
          </p:nvPr>
        </p:nvSpPr>
        <p:spPr>
          <a:xfrm>
            <a:off x="653583" y="383156"/>
            <a:ext cx="10865317" cy="3768220"/>
          </a:xfrm>
        </p:spPr>
        <p:txBody>
          <a:bodyPr anchor="b"/>
          <a:lstStyle>
            <a:lvl1pPr algn="l">
              <a:defRPr sz="5400">
                <a:solidFill>
                  <a:schemeClr val="tx1"/>
                </a:solidFill>
              </a:defRPr>
            </a:lvl1pPr>
          </a:lstStyle>
          <a:p>
            <a:r>
              <a:rPr lang="en-US"/>
              <a:t>Click to edit Master title style</a:t>
            </a:r>
            <a:endParaRPr lang="en-CN"/>
          </a:p>
        </p:txBody>
      </p:sp>
      <p:sp>
        <p:nvSpPr>
          <p:cNvPr id="19" name="Subtitle 2">
            <a:extLst>
              <a:ext uri="{FF2B5EF4-FFF2-40B4-BE49-F238E27FC236}">
                <a16:creationId xmlns:a16="http://schemas.microsoft.com/office/drawing/2014/main" id="{06F3E6C8-C3BA-6487-EC36-6942C4DAAAA9}"/>
              </a:ext>
            </a:extLst>
          </p:cNvPr>
          <p:cNvSpPr>
            <a:spLocks noGrp="1"/>
          </p:cNvSpPr>
          <p:nvPr>
            <p:ph type="subTitle" idx="1"/>
          </p:nvPr>
        </p:nvSpPr>
        <p:spPr>
          <a:xfrm>
            <a:off x="653583" y="4253117"/>
            <a:ext cx="10865317" cy="1174224"/>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1" name="Text Placeholder 3">
            <a:extLst>
              <a:ext uri="{FF2B5EF4-FFF2-40B4-BE49-F238E27FC236}">
                <a16:creationId xmlns:a16="http://schemas.microsoft.com/office/drawing/2014/main" id="{02B64614-3490-74B5-758E-8582A71C07E7}"/>
              </a:ext>
            </a:extLst>
          </p:cNvPr>
          <p:cNvSpPr>
            <a:spLocks noGrp="1"/>
          </p:cNvSpPr>
          <p:nvPr>
            <p:ph type="body" sz="quarter" idx="19"/>
          </p:nvPr>
        </p:nvSpPr>
        <p:spPr>
          <a:xfrm>
            <a:off x="653583" y="5739518"/>
            <a:ext cx="1828800" cy="274320"/>
          </a:xfrm>
        </p:spPr>
        <p:txBody>
          <a:bodyPr lIns="0" tIns="0" rIns="0" bIns="0">
            <a:noAutofit/>
          </a:bodyPr>
          <a:lstStyle>
            <a:lvl1pPr marL="0" indent="0" algn="l">
              <a:buNone/>
              <a:defRPr sz="1400">
                <a:solidFill>
                  <a:schemeClr val="tx1"/>
                </a:solidFill>
                <a:latin typeface="+mn-lt"/>
              </a:defRPr>
            </a:lvl1pPr>
          </a:lstStyle>
          <a:p>
            <a:r>
              <a:rPr lang="en-GB" sz="1600"/>
              <a:t>Presenter Name</a:t>
            </a:r>
          </a:p>
        </p:txBody>
      </p:sp>
      <p:sp>
        <p:nvSpPr>
          <p:cNvPr id="41" name="Date Placeholder 3">
            <a:extLst>
              <a:ext uri="{FF2B5EF4-FFF2-40B4-BE49-F238E27FC236}">
                <a16:creationId xmlns:a16="http://schemas.microsoft.com/office/drawing/2014/main" id="{1B0611EC-60B3-4B52-5BE8-A3E876EC97A0}"/>
              </a:ext>
            </a:extLst>
          </p:cNvPr>
          <p:cNvSpPr>
            <a:spLocks noGrp="1"/>
          </p:cNvSpPr>
          <p:nvPr>
            <p:ph type="dt" sz="half" idx="10"/>
          </p:nvPr>
        </p:nvSpPr>
        <p:spPr>
          <a:xfrm>
            <a:off x="838200" y="6356350"/>
            <a:ext cx="2743200" cy="365125"/>
          </a:xfrm>
          <a:prstGeom prst="rect">
            <a:avLst/>
          </a:prstGeom>
        </p:spPr>
        <p:txBody>
          <a:bodyPr/>
          <a:lstStyle/>
          <a:p>
            <a:r>
              <a:rPr lang="en-US" altLang="zh-CN"/>
              <a:t>03/12/2025</a:t>
            </a:r>
            <a:fld id="{B62492F7-AF48-144F-A38F-899165CDF1AF}" type="datetimeFigureOut">
              <a:rPr lang="en-CN" smtClean="0"/>
              <a:t>03/13/2025</a:t>
            </a:fld>
            <a:endParaRPr lang="en-CN"/>
          </a:p>
        </p:txBody>
      </p:sp>
      <p:sp>
        <p:nvSpPr>
          <p:cNvPr id="42" name="Footer Placeholder 4">
            <a:extLst>
              <a:ext uri="{FF2B5EF4-FFF2-40B4-BE49-F238E27FC236}">
                <a16:creationId xmlns:a16="http://schemas.microsoft.com/office/drawing/2014/main" id="{13590703-55FF-F73B-5303-1591B4AEDD9D}"/>
              </a:ext>
            </a:extLst>
          </p:cNvPr>
          <p:cNvSpPr>
            <a:spLocks noGrp="1"/>
          </p:cNvSpPr>
          <p:nvPr>
            <p:ph type="ftr" sz="quarter" idx="11"/>
          </p:nvPr>
        </p:nvSpPr>
        <p:spPr>
          <a:xfrm>
            <a:off x="4038600" y="6356350"/>
            <a:ext cx="4114800" cy="365125"/>
          </a:xfrm>
          <a:prstGeom prst="rect">
            <a:avLst/>
          </a:prstGeom>
        </p:spPr>
        <p:txBody>
          <a:bodyPr/>
          <a:lstStyle/>
          <a:p>
            <a:r>
              <a:rPr lang="en-US" altLang="zh-CN"/>
              <a:t>Sample Footer Text</a:t>
            </a:r>
          </a:p>
        </p:txBody>
      </p:sp>
      <p:sp>
        <p:nvSpPr>
          <p:cNvPr id="43" name="Slide Number Placeholder 5">
            <a:extLst>
              <a:ext uri="{FF2B5EF4-FFF2-40B4-BE49-F238E27FC236}">
                <a16:creationId xmlns:a16="http://schemas.microsoft.com/office/drawing/2014/main" id="{7A28125E-23C5-98AD-F07E-1C566FF150E5}"/>
              </a:ext>
            </a:extLst>
          </p:cNvPr>
          <p:cNvSpPr>
            <a:spLocks noGrp="1"/>
          </p:cNvSpPr>
          <p:nvPr>
            <p:ph type="sldNum" sz="quarter" idx="12"/>
          </p:nvPr>
        </p:nvSpPr>
        <p:spPr>
          <a:xfrm>
            <a:off x="8610600" y="6356350"/>
            <a:ext cx="2743200" cy="365125"/>
          </a:xfrm>
        </p:spPr>
        <p:txBody>
          <a:bodyPr/>
          <a:lstStyle/>
          <a:p>
            <a:fld id="{4CC7497A-8219-D24C-A0EB-E9A5CBD8030E}" type="slidenum">
              <a:rPr lang="en-CN" smtClean="0"/>
              <a:t>‹#›</a:t>
            </a:fld>
            <a:endParaRPr lang="en-CN"/>
          </a:p>
        </p:txBody>
      </p:sp>
      <p:cxnSp>
        <p:nvCxnSpPr>
          <p:cNvPr id="17" name="Straight Connector 31">
            <a:extLst>
              <a:ext uri="{FF2B5EF4-FFF2-40B4-BE49-F238E27FC236}">
                <a16:creationId xmlns:a16="http://schemas.microsoft.com/office/drawing/2014/main" id="{7D1D96DE-89C2-BD2A-B692-1F230A408BE6}"/>
              </a:ext>
              <a:ext uri="{C183D7F6-B498-43B3-948B-1728B52AA6E4}">
                <adec:decorative xmlns:adec="http://schemas.microsoft.com/office/drawing/2017/decorative" val="1"/>
              </a:ext>
            </a:extLst>
          </p:cNvPr>
          <p:cNvCxnSpPr>
            <a:cxnSpLocks/>
          </p:cNvCxnSpPr>
          <p:nvPr userDrawn="1"/>
        </p:nvCxnSpPr>
        <p:spPr>
          <a:xfrm>
            <a:off x="-4750" y="6667500"/>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2">
            <a:extLst>
              <a:ext uri="{FF2B5EF4-FFF2-40B4-BE49-F238E27FC236}">
                <a16:creationId xmlns:a16="http://schemas.microsoft.com/office/drawing/2014/main" id="{13D87E77-30FE-04FB-AEB9-3EA6403692F8}"/>
              </a:ext>
              <a:ext uri="{C183D7F6-B498-43B3-948B-1728B52AA6E4}">
                <adec:decorative xmlns:adec="http://schemas.microsoft.com/office/drawing/2017/decorative" val="1"/>
              </a:ext>
            </a:extLst>
          </p:cNvPr>
          <p:cNvCxnSpPr>
            <a:cxnSpLocks/>
          </p:cNvCxnSpPr>
          <p:nvPr userDrawn="1"/>
        </p:nvCxnSpPr>
        <p:spPr>
          <a:xfrm>
            <a:off x="23854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3991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showMasterSp="0" preserve="1" userDrawn="1">
  <p:cSld name="Section Header 1">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F8921EF-D008-97BC-E5BE-5056735440DD}"/>
              </a:ext>
            </a:extLst>
          </p:cNvPr>
          <p:cNvSpPr>
            <a:spLocks noGrp="1"/>
          </p:cNvSpPr>
          <p:nvPr>
            <p:ph type="title" hasCustomPrompt="1"/>
          </p:nvPr>
        </p:nvSpPr>
        <p:spPr>
          <a:xfrm>
            <a:off x="6096000" y="452387"/>
            <a:ext cx="5699760" cy="3897865"/>
          </a:xfrm>
        </p:spPr>
        <p:txBody>
          <a:bodyPr lIns="0" tIns="0" rIns="0" bIns="0" anchor="b" anchorCtr="0">
            <a:noAutofit/>
          </a:bodyPr>
          <a:lstStyle>
            <a:lvl1pPr algn="l">
              <a:defRPr sz="5400" b="1">
                <a:solidFill>
                  <a:schemeClr val="tx1"/>
                </a:solidFill>
              </a:defRPr>
            </a:lvl1pPr>
          </a:lstStyle>
          <a:p>
            <a:r>
              <a:rPr lang="en-US"/>
              <a:t>Click to edit Master title style</a:t>
            </a:r>
          </a:p>
        </p:txBody>
      </p:sp>
      <p:sp>
        <p:nvSpPr>
          <p:cNvPr id="5" name="Subtitle 2">
            <a:extLst>
              <a:ext uri="{FF2B5EF4-FFF2-40B4-BE49-F238E27FC236}">
                <a16:creationId xmlns:a16="http://schemas.microsoft.com/office/drawing/2014/main" id="{032671BA-90EF-59B5-C249-F7C365215572}"/>
              </a:ext>
            </a:extLst>
          </p:cNvPr>
          <p:cNvSpPr>
            <a:spLocks noGrp="1"/>
          </p:cNvSpPr>
          <p:nvPr>
            <p:ph type="subTitle" idx="1"/>
          </p:nvPr>
        </p:nvSpPr>
        <p:spPr>
          <a:xfrm>
            <a:off x="6096000" y="4521200"/>
            <a:ext cx="5699760" cy="1568449"/>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7" name="Picture Placeholder 26">
            <a:extLst>
              <a:ext uri="{FF2B5EF4-FFF2-40B4-BE49-F238E27FC236}">
                <a16:creationId xmlns:a16="http://schemas.microsoft.com/office/drawing/2014/main" id="{73459998-3AA2-B134-8816-E21159D0BAD0}"/>
              </a:ext>
            </a:extLst>
          </p:cNvPr>
          <p:cNvSpPr>
            <a:spLocks noGrp="1"/>
          </p:cNvSpPr>
          <p:nvPr>
            <p:ph type="pic" sz="quarter" idx="28"/>
          </p:nvPr>
        </p:nvSpPr>
        <p:spPr>
          <a:xfrm>
            <a:off x="1"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 name="Date Placeholder 3">
            <a:extLst>
              <a:ext uri="{FF2B5EF4-FFF2-40B4-BE49-F238E27FC236}">
                <a16:creationId xmlns:a16="http://schemas.microsoft.com/office/drawing/2014/main" id="{D539F209-2985-7BF1-0F75-55A5560BC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3" name="Footer Placeholder 4">
            <a:extLst>
              <a:ext uri="{FF2B5EF4-FFF2-40B4-BE49-F238E27FC236}">
                <a16:creationId xmlns:a16="http://schemas.microsoft.com/office/drawing/2014/main" id="{67550591-5FE9-F140-4E34-5256EBCCB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4" name="Slide Number Placeholder 5">
            <a:extLst>
              <a:ext uri="{FF2B5EF4-FFF2-40B4-BE49-F238E27FC236}">
                <a16:creationId xmlns:a16="http://schemas.microsoft.com/office/drawing/2014/main" id="{19EC5884-5885-014A-39B9-D4A0445EF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3048468264"/>
      </p:ext>
    </p:extLst>
  </p:cSld>
  <p:clrMapOvr>
    <a:masterClrMapping/>
  </p:clrMapOvr>
</p:sldLayout>
</file>

<file path=ppt/slideLayouts/slideLayout11.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7D0816-A0A9-20C1-B42A-95D1C13F84D3}"/>
              </a:ext>
            </a:extLst>
          </p:cNvPr>
          <p:cNvSpPr>
            <a:spLocks noGrp="1"/>
          </p:cNvSpPr>
          <p:nvPr>
            <p:ph type="ctrTitle" hasCustomPrompt="1"/>
          </p:nvPr>
        </p:nvSpPr>
        <p:spPr>
          <a:xfrm>
            <a:off x="431800" y="213868"/>
            <a:ext cx="5943600" cy="3977640"/>
          </a:xfrm>
        </p:spPr>
        <p:txBody>
          <a:bodyPr anchor="b">
            <a:noAutofit/>
          </a:bodyPr>
          <a:lstStyle>
            <a:lvl1pPr algn="l">
              <a:defRPr sz="5400">
                <a:solidFill>
                  <a:schemeClr val="tx1"/>
                </a:solidFill>
              </a:defRPr>
            </a:lvl1pPr>
          </a:lstStyle>
          <a:p>
            <a:r>
              <a:rPr lang="en-US"/>
              <a:t>Click to edit Master title style</a:t>
            </a:r>
          </a:p>
        </p:txBody>
      </p:sp>
      <p:sp>
        <p:nvSpPr>
          <p:cNvPr id="5" name="Subtitle 2">
            <a:extLst>
              <a:ext uri="{FF2B5EF4-FFF2-40B4-BE49-F238E27FC236}">
                <a16:creationId xmlns:a16="http://schemas.microsoft.com/office/drawing/2014/main" id="{1F53C620-9E4A-9463-32D9-EAB787FF6164}"/>
              </a:ext>
            </a:extLst>
          </p:cNvPr>
          <p:cNvSpPr>
            <a:spLocks noGrp="1"/>
          </p:cNvSpPr>
          <p:nvPr>
            <p:ph type="subTitle" idx="1" hasCustomPrompt="1"/>
          </p:nvPr>
        </p:nvSpPr>
        <p:spPr>
          <a:xfrm>
            <a:off x="422883" y="4405376"/>
            <a:ext cx="5952189" cy="1487424"/>
          </a:xfrm>
        </p:spPr>
        <p:txBody>
          <a:bodyPr anchor="t">
            <a:noAutofit/>
          </a:bodyPr>
          <a:lstStyle>
            <a:lvl1pPr marL="0" indent="0" algn="l">
              <a:buNone/>
              <a:defRPr sz="2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Picture Placeholder 1">
            <a:extLst>
              <a:ext uri="{FF2B5EF4-FFF2-40B4-BE49-F238E27FC236}">
                <a16:creationId xmlns:a16="http://schemas.microsoft.com/office/drawing/2014/main" id="{A8ED90A8-7525-1B2C-FACF-0A70191543F4}"/>
              </a:ext>
            </a:extLst>
          </p:cNvPr>
          <p:cNvSpPr>
            <a:spLocks noGrp="1"/>
          </p:cNvSpPr>
          <p:nvPr>
            <p:ph type="pic" sz="quarter" idx="28"/>
          </p:nvPr>
        </p:nvSpPr>
        <p:spPr>
          <a:xfrm flipH="1">
            <a:off x="6601377"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2" name="Date Placeholder 3">
            <a:extLst>
              <a:ext uri="{FF2B5EF4-FFF2-40B4-BE49-F238E27FC236}">
                <a16:creationId xmlns:a16="http://schemas.microsoft.com/office/drawing/2014/main" id="{EC5FC4FE-969C-3430-8E2D-D1961B0E5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23" name="Footer Placeholder 4">
            <a:extLst>
              <a:ext uri="{FF2B5EF4-FFF2-40B4-BE49-F238E27FC236}">
                <a16:creationId xmlns:a16="http://schemas.microsoft.com/office/drawing/2014/main" id="{02AF8041-59E3-15F2-6902-E9C22C333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24" name="Slide Number Placeholder 5">
            <a:extLst>
              <a:ext uri="{FF2B5EF4-FFF2-40B4-BE49-F238E27FC236}">
                <a16:creationId xmlns:a16="http://schemas.microsoft.com/office/drawing/2014/main" id="{D27CEAE8-ACAD-92D0-B0A7-F2FED32A5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3813000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892300" y="1028699"/>
            <a:ext cx="8432800" cy="3683001"/>
          </a:xfrm>
        </p:spPr>
        <p:txBody>
          <a:bodyPr anchor="b">
            <a:noAutofit/>
          </a:bodyPr>
          <a:lstStyle>
            <a:lvl1pPr algn="ctr">
              <a:lnSpc>
                <a:spcPct val="100000"/>
              </a:lnSpc>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892300" y="4876799"/>
            <a:ext cx="8432800" cy="1099109"/>
          </a:xfrm>
        </p:spPr>
        <p:txBody>
          <a:bodyPr anchor="t">
            <a:noAutofit/>
          </a:bodyPr>
          <a:lstStyle>
            <a:lvl1pPr marL="0" indent="0" algn="ctr">
              <a:lnSpc>
                <a:spcPct val="100000"/>
              </a:lnSpc>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20EA5083-CBDA-234C-ADF4-DE0F10961C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2" name="Footer Placeholder 4">
            <a:extLst>
              <a:ext uri="{FF2B5EF4-FFF2-40B4-BE49-F238E27FC236}">
                <a16:creationId xmlns:a16="http://schemas.microsoft.com/office/drawing/2014/main" id="{3B46CB32-AE1A-C161-F8AD-B5C4C197C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DB321B52-8912-5727-807C-9B371A898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63553908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Agenda, 5 Textboxes">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D3B1BB6E-B06C-A17C-8C3E-79EABCBE4EF7}"/>
              </a:ext>
              <a:ext uri="{C183D7F6-B498-43B3-948B-1728B52AA6E4}">
                <adec:decorative xmlns:adec="http://schemas.microsoft.com/office/drawing/2017/decorative" val="1"/>
              </a:ext>
            </a:extLst>
          </p:cNvPr>
          <p:cNvSpPr>
            <a:spLocks noChangeArrowheads="1"/>
          </p:cNvSpPr>
          <p:nvPr userDrawn="1"/>
        </p:nvSpPr>
        <p:spPr bwMode="auto">
          <a:xfrm>
            <a:off x="986779" y="2576993"/>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7" name="Rectangle 40">
            <a:extLst>
              <a:ext uri="{FF2B5EF4-FFF2-40B4-BE49-F238E27FC236}">
                <a16:creationId xmlns:a16="http://schemas.microsoft.com/office/drawing/2014/main" id="{0731A7D4-E0B1-9EFC-60E9-55B28D5F0295}"/>
              </a:ext>
              <a:ext uri="{C183D7F6-B498-43B3-948B-1728B52AA6E4}">
                <adec:decorative xmlns:adec="http://schemas.microsoft.com/office/drawing/2017/decorative" val="1"/>
              </a:ext>
            </a:extLst>
          </p:cNvPr>
          <p:cNvSpPr>
            <a:spLocks noChangeArrowheads="1"/>
          </p:cNvSpPr>
          <p:nvPr userDrawn="1"/>
        </p:nvSpPr>
        <p:spPr bwMode="auto">
          <a:xfrm>
            <a:off x="986779" y="37265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8" name="Rectangle 48">
            <a:extLst>
              <a:ext uri="{FF2B5EF4-FFF2-40B4-BE49-F238E27FC236}">
                <a16:creationId xmlns:a16="http://schemas.microsoft.com/office/drawing/2014/main" id="{F379DD77-5A9A-AFFB-A8F9-07D52E7790AB}"/>
              </a:ext>
              <a:ext uri="{C183D7F6-B498-43B3-948B-1728B52AA6E4}">
                <adec:decorative xmlns:adec="http://schemas.microsoft.com/office/drawing/2017/decorative" val="1"/>
              </a:ext>
            </a:extLst>
          </p:cNvPr>
          <p:cNvSpPr>
            <a:spLocks noChangeArrowheads="1"/>
          </p:cNvSpPr>
          <p:nvPr userDrawn="1"/>
        </p:nvSpPr>
        <p:spPr bwMode="auto">
          <a:xfrm>
            <a:off x="986779" y="4890570"/>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0" name="Rectangle 89">
            <a:extLst>
              <a:ext uri="{FF2B5EF4-FFF2-40B4-BE49-F238E27FC236}">
                <a16:creationId xmlns:a16="http://schemas.microsoft.com/office/drawing/2014/main" id="{8D81854D-7A68-8152-BE67-C5FD9CA58AA9}"/>
              </a:ext>
              <a:ext uri="{C183D7F6-B498-43B3-948B-1728B52AA6E4}">
                <adec:decorative xmlns:adec="http://schemas.microsoft.com/office/drawing/2017/decorative" val="1"/>
              </a:ext>
            </a:extLst>
          </p:cNvPr>
          <p:cNvSpPr>
            <a:spLocks noChangeArrowheads="1"/>
          </p:cNvSpPr>
          <p:nvPr userDrawn="1"/>
        </p:nvSpPr>
        <p:spPr bwMode="auto">
          <a:xfrm>
            <a:off x="6307406" y="2576993"/>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9" name="Rectangle 81">
            <a:extLst>
              <a:ext uri="{FF2B5EF4-FFF2-40B4-BE49-F238E27FC236}">
                <a16:creationId xmlns:a16="http://schemas.microsoft.com/office/drawing/2014/main" id="{EA9BC805-8AC0-6973-6307-402D4873D258}"/>
              </a:ext>
              <a:ext uri="{C183D7F6-B498-43B3-948B-1728B52AA6E4}">
                <adec:decorative xmlns:adec="http://schemas.microsoft.com/office/drawing/2017/decorative" val="1"/>
              </a:ext>
            </a:extLst>
          </p:cNvPr>
          <p:cNvSpPr>
            <a:spLocks noChangeArrowheads="1"/>
          </p:cNvSpPr>
          <p:nvPr userDrawn="1"/>
        </p:nvSpPr>
        <p:spPr bwMode="auto">
          <a:xfrm>
            <a:off x="6307406" y="37265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981915" y="1058974"/>
            <a:ext cx="7839200" cy="814279"/>
          </a:xfrm>
        </p:spPr>
        <p:txBody>
          <a:bodyPr lIns="0" tIns="0" rIns="0" bIns="0" anchor="b">
            <a:noAutofit/>
          </a:bodyPr>
          <a:lstStyle>
            <a:lvl1pPr>
              <a:defRPr sz="36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7922A121-F74E-1DBB-F90E-9ECA5D27387F}"/>
              </a:ext>
            </a:extLst>
          </p:cNvPr>
          <p:cNvSpPr>
            <a:spLocks noGrp="1"/>
          </p:cNvSpPr>
          <p:nvPr>
            <p:ph type="body" sz="quarter" idx="28" hasCustomPrompt="1"/>
          </p:nvPr>
        </p:nvSpPr>
        <p:spPr>
          <a:xfrm>
            <a:off x="964941" y="2587692"/>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01</a:t>
            </a:r>
          </a:p>
        </p:txBody>
      </p:sp>
      <p:sp>
        <p:nvSpPr>
          <p:cNvPr id="9" name="Text Placeholder 7">
            <a:extLst>
              <a:ext uri="{FF2B5EF4-FFF2-40B4-BE49-F238E27FC236}">
                <a16:creationId xmlns:a16="http://schemas.microsoft.com/office/drawing/2014/main" id="{41A28972-BB4A-9DE5-EC1C-17EC2CEC12C1}"/>
              </a:ext>
            </a:extLst>
          </p:cNvPr>
          <p:cNvSpPr>
            <a:spLocks noGrp="1"/>
          </p:cNvSpPr>
          <p:nvPr>
            <p:ph type="body" sz="quarter" idx="18"/>
          </p:nvPr>
        </p:nvSpPr>
        <p:spPr>
          <a:xfrm>
            <a:off x="1722438" y="2255838"/>
            <a:ext cx="4381500" cy="1111250"/>
          </a:xfrm>
        </p:spPr>
        <p:txBody>
          <a:bodyPr anchor="ctr"/>
          <a:lstStyle>
            <a:lvl1pPr marL="0" indent="0">
              <a:lnSpc>
                <a:spcPct val="100000"/>
              </a:lnSpc>
              <a:buFontTx/>
              <a:buNone/>
              <a:defRPr sz="1800" b="1">
                <a:latin typeface="+mj-lt"/>
              </a:defRPr>
            </a:lvl1pPr>
            <a:lvl2pPr>
              <a:lnSpc>
                <a:spcPct val="100000"/>
              </a:lnSpc>
              <a:defRPr sz="1800" b="1"/>
            </a:lvl2pPr>
            <a:lvl3pPr>
              <a:lnSpc>
                <a:spcPct val="100000"/>
              </a:lnSpc>
              <a:defRPr sz="1800" b="1"/>
            </a:lvl3pPr>
            <a:lvl4pPr>
              <a:lnSpc>
                <a:spcPct val="100000"/>
              </a:lnSpc>
              <a:defRPr sz="1800" b="1"/>
            </a:lvl4pPr>
            <a:lvl5pPr>
              <a:lnSpc>
                <a:spcPct val="100000"/>
              </a:lnSpc>
              <a:defRPr sz="1800" b="1"/>
            </a:lvl5pPr>
          </a:lstStyle>
          <a:p>
            <a:pPr lvl="0"/>
            <a:r>
              <a:rPr lang="en-GB" altLang="zh-CN"/>
              <a:t>Click to edit Master text styles</a:t>
            </a:r>
          </a:p>
        </p:txBody>
      </p:sp>
      <p:sp>
        <p:nvSpPr>
          <p:cNvPr id="5" name="Text Placeholder 3">
            <a:extLst>
              <a:ext uri="{FF2B5EF4-FFF2-40B4-BE49-F238E27FC236}">
                <a16:creationId xmlns:a16="http://schemas.microsoft.com/office/drawing/2014/main" id="{A1934284-00BE-576C-F2BA-050CD34490BA}"/>
              </a:ext>
            </a:extLst>
          </p:cNvPr>
          <p:cNvSpPr>
            <a:spLocks noGrp="1"/>
          </p:cNvSpPr>
          <p:nvPr>
            <p:ph type="body" sz="quarter" idx="29" hasCustomPrompt="1"/>
          </p:nvPr>
        </p:nvSpPr>
        <p:spPr>
          <a:xfrm>
            <a:off x="964941" y="3736734"/>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02</a:t>
            </a:r>
          </a:p>
        </p:txBody>
      </p:sp>
      <p:sp>
        <p:nvSpPr>
          <p:cNvPr id="22" name="Text Placeholder 7">
            <a:extLst>
              <a:ext uri="{FF2B5EF4-FFF2-40B4-BE49-F238E27FC236}">
                <a16:creationId xmlns:a16="http://schemas.microsoft.com/office/drawing/2014/main" id="{2D4614F8-0641-9496-CFCF-28C79812257F}"/>
              </a:ext>
            </a:extLst>
          </p:cNvPr>
          <p:cNvSpPr>
            <a:spLocks noGrp="1"/>
          </p:cNvSpPr>
          <p:nvPr>
            <p:ph type="body" sz="quarter" idx="20"/>
          </p:nvPr>
        </p:nvSpPr>
        <p:spPr>
          <a:xfrm>
            <a:off x="1722438" y="3409558"/>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11" name="Text Placeholder 3">
            <a:extLst>
              <a:ext uri="{FF2B5EF4-FFF2-40B4-BE49-F238E27FC236}">
                <a16:creationId xmlns:a16="http://schemas.microsoft.com/office/drawing/2014/main" id="{104425C6-1E3A-2D07-F971-EA5DD926CB83}"/>
              </a:ext>
            </a:extLst>
          </p:cNvPr>
          <p:cNvSpPr>
            <a:spLocks noGrp="1"/>
          </p:cNvSpPr>
          <p:nvPr>
            <p:ph type="body" sz="quarter" idx="30" hasCustomPrompt="1"/>
          </p:nvPr>
        </p:nvSpPr>
        <p:spPr>
          <a:xfrm>
            <a:off x="964941" y="4888713"/>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03</a:t>
            </a:r>
          </a:p>
        </p:txBody>
      </p:sp>
      <p:sp>
        <p:nvSpPr>
          <p:cNvPr id="24" name="Text Placeholder 7">
            <a:extLst>
              <a:ext uri="{FF2B5EF4-FFF2-40B4-BE49-F238E27FC236}">
                <a16:creationId xmlns:a16="http://schemas.microsoft.com/office/drawing/2014/main" id="{F10C586E-C370-0572-962A-51D7AD99CB16}"/>
              </a:ext>
            </a:extLst>
          </p:cNvPr>
          <p:cNvSpPr>
            <a:spLocks noGrp="1"/>
          </p:cNvSpPr>
          <p:nvPr>
            <p:ph type="body" sz="quarter" idx="22"/>
          </p:nvPr>
        </p:nvSpPr>
        <p:spPr>
          <a:xfrm>
            <a:off x="1722438" y="4563278"/>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12" name="Text Placeholder 3">
            <a:extLst>
              <a:ext uri="{FF2B5EF4-FFF2-40B4-BE49-F238E27FC236}">
                <a16:creationId xmlns:a16="http://schemas.microsoft.com/office/drawing/2014/main" id="{676BF66F-CB64-BBEF-FBC9-3B4A250FF543}"/>
              </a:ext>
            </a:extLst>
          </p:cNvPr>
          <p:cNvSpPr>
            <a:spLocks noGrp="1"/>
          </p:cNvSpPr>
          <p:nvPr>
            <p:ph type="body" sz="quarter" idx="31" hasCustomPrompt="1"/>
          </p:nvPr>
        </p:nvSpPr>
        <p:spPr>
          <a:xfrm>
            <a:off x="6285543" y="2590187"/>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04</a:t>
            </a:r>
          </a:p>
        </p:txBody>
      </p:sp>
      <p:sp>
        <p:nvSpPr>
          <p:cNvPr id="10" name="Text Placeholder 7">
            <a:extLst>
              <a:ext uri="{FF2B5EF4-FFF2-40B4-BE49-F238E27FC236}">
                <a16:creationId xmlns:a16="http://schemas.microsoft.com/office/drawing/2014/main" id="{C15F872C-5958-E6E3-B049-C7D76BD6022C}"/>
              </a:ext>
            </a:extLst>
          </p:cNvPr>
          <p:cNvSpPr>
            <a:spLocks noGrp="1"/>
          </p:cNvSpPr>
          <p:nvPr>
            <p:ph type="body" sz="quarter" idx="19"/>
          </p:nvPr>
        </p:nvSpPr>
        <p:spPr>
          <a:xfrm>
            <a:off x="7047318" y="2244289"/>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13" name="Text Placeholder 3">
            <a:extLst>
              <a:ext uri="{FF2B5EF4-FFF2-40B4-BE49-F238E27FC236}">
                <a16:creationId xmlns:a16="http://schemas.microsoft.com/office/drawing/2014/main" id="{09563155-4732-CF95-38F9-9E62545CF208}"/>
              </a:ext>
            </a:extLst>
          </p:cNvPr>
          <p:cNvSpPr>
            <a:spLocks noGrp="1"/>
          </p:cNvSpPr>
          <p:nvPr>
            <p:ph type="body" sz="quarter" idx="32" hasCustomPrompt="1"/>
          </p:nvPr>
        </p:nvSpPr>
        <p:spPr>
          <a:xfrm>
            <a:off x="6285543" y="3736734"/>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05</a:t>
            </a:r>
          </a:p>
        </p:txBody>
      </p:sp>
      <p:sp>
        <p:nvSpPr>
          <p:cNvPr id="23" name="Text Placeholder 7">
            <a:extLst>
              <a:ext uri="{FF2B5EF4-FFF2-40B4-BE49-F238E27FC236}">
                <a16:creationId xmlns:a16="http://schemas.microsoft.com/office/drawing/2014/main" id="{48632D52-9F72-E6F7-9843-8646F95B5FA3}"/>
              </a:ext>
            </a:extLst>
          </p:cNvPr>
          <p:cNvSpPr>
            <a:spLocks noGrp="1"/>
          </p:cNvSpPr>
          <p:nvPr>
            <p:ph type="body" sz="quarter" idx="21"/>
          </p:nvPr>
        </p:nvSpPr>
        <p:spPr>
          <a:xfrm>
            <a:off x="7047318" y="3398009"/>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6" name="Date Placeholder 3">
            <a:extLst>
              <a:ext uri="{FF2B5EF4-FFF2-40B4-BE49-F238E27FC236}">
                <a16:creationId xmlns:a16="http://schemas.microsoft.com/office/drawing/2014/main" id="{CE8E960A-184B-47C0-C68F-43E1F03C6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7" name="Footer Placeholder 4">
            <a:extLst>
              <a:ext uri="{FF2B5EF4-FFF2-40B4-BE49-F238E27FC236}">
                <a16:creationId xmlns:a16="http://schemas.microsoft.com/office/drawing/2014/main" id="{34D0DFAE-ECB5-DB29-9C6B-1662CE065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909268C7-DA35-8A6D-469A-DEC704288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2" name="Straight Connector 31">
            <a:extLst>
              <a:ext uri="{FF2B5EF4-FFF2-40B4-BE49-F238E27FC236}">
                <a16:creationId xmlns:a16="http://schemas.microsoft.com/office/drawing/2014/main" id="{EF0DBA6A-1CB5-96D5-F35C-B3AFB4AB370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ED06C3-D451-CC0C-50D8-69D1AB8723A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327571"/>
      </p:ext>
    </p:extLst>
  </p:cSld>
  <p:clrMapOvr>
    <a:masterClrMapping/>
  </p:clrMapOvr>
</p:sldLayout>
</file>

<file path=ppt/slideLayouts/slideLayout14.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981915" y="1058974"/>
            <a:ext cx="7839200" cy="814279"/>
          </a:xfrm>
        </p:spPr>
        <p:txBody>
          <a:bodyPr lIns="0" tIns="0" rIns="0" bIns="0" anchor="b">
            <a:noAutofit/>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21915AA-7D4E-CEF2-0E27-CA6FB479DB37}"/>
              </a:ext>
            </a:extLst>
          </p:cNvPr>
          <p:cNvSpPr>
            <a:spLocks noGrp="1"/>
          </p:cNvSpPr>
          <p:nvPr>
            <p:ph sz="quarter" idx="10"/>
          </p:nvPr>
        </p:nvSpPr>
        <p:spPr>
          <a:xfrm>
            <a:off x="981914" y="2032000"/>
            <a:ext cx="10371883" cy="3983039"/>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Date Placeholder 3">
            <a:extLst>
              <a:ext uri="{FF2B5EF4-FFF2-40B4-BE49-F238E27FC236}">
                <a16:creationId xmlns:a16="http://schemas.microsoft.com/office/drawing/2014/main" id="{CE8E960A-184B-47C0-C68F-43E1F03C64C7}"/>
              </a:ext>
            </a:extLst>
          </p:cNvPr>
          <p:cNvSpPr>
            <a:spLocks noGrp="1"/>
          </p:cNvSpPr>
          <p:nvPr>
            <p:ph type="dt" sz="half" idx="2"/>
          </p:nvPr>
        </p:nvSpPr>
        <p:spPr>
          <a:xfrm>
            <a:off x="978005"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7" name="Footer Placeholder 4">
            <a:extLst>
              <a:ext uri="{FF2B5EF4-FFF2-40B4-BE49-F238E27FC236}">
                <a16:creationId xmlns:a16="http://schemas.microsoft.com/office/drawing/2014/main" id="{34D0DFAE-ECB5-DB29-9C6B-1662CE065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909268C7-DA35-8A6D-469A-DEC704288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2" name="Straight Connector 31">
            <a:extLst>
              <a:ext uri="{FF2B5EF4-FFF2-40B4-BE49-F238E27FC236}">
                <a16:creationId xmlns:a16="http://schemas.microsoft.com/office/drawing/2014/main" id="{EF0DBA6A-1CB5-96D5-F35C-B3AFB4AB370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ED06C3-D451-CC0C-50D8-69D1AB8723A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03927"/>
      </p:ext>
    </p:extLst>
  </p:cSld>
  <p:clrMapOvr>
    <a:masterClrMapping/>
  </p:clrMapOvr>
</p:sldLayout>
</file>

<file path=ppt/slideLayouts/slideLayout15.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p:spPr>
        <p:txBody>
          <a:bodyPr anchor="ctr">
            <a:noAutofit/>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5E18C40-517B-C014-D81B-823BAE2FD5AD}"/>
              </a:ext>
            </a:extLst>
          </p:cNvPr>
          <p:cNvSpPr>
            <a:spLocks noGrp="1"/>
          </p:cNvSpPr>
          <p:nvPr>
            <p:ph sz="quarter" idx="10"/>
          </p:nvPr>
        </p:nvSpPr>
        <p:spPr>
          <a:xfrm>
            <a:off x="849798" y="1542474"/>
            <a:ext cx="10504000" cy="447256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0" name="Date Placeholder 3">
            <a:extLst>
              <a:ext uri="{FF2B5EF4-FFF2-40B4-BE49-F238E27FC236}">
                <a16:creationId xmlns:a16="http://schemas.microsoft.com/office/drawing/2014/main" id="{5526D3A9-25EF-273F-0E13-352453468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1" name="Footer Placeholder 4">
            <a:extLst>
              <a:ext uri="{FF2B5EF4-FFF2-40B4-BE49-F238E27FC236}">
                <a16:creationId xmlns:a16="http://schemas.microsoft.com/office/drawing/2014/main" id="{3636B9F0-0AA4-2C68-C74E-D1921EFEE7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DA9B5B83-6D7B-707F-F948-6BD712772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2" name="Straight Connector 31">
            <a:extLst>
              <a:ext uri="{FF2B5EF4-FFF2-40B4-BE49-F238E27FC236}">
                <a16:creationId xmlns:a16="http://schemas.microsoft.com/office/drawing/2014/main" id="{4E29DE8E-07F5-D1B2-C0AF-4DDB3060CABE}"/>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AFC956-0159-EEB8-6BC1-9C3F1B1AE455}"/>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343613"/>
      </p:ext>
    </p:extLst>
  </p:cSld>
  <p:clrMapOvr>
    <a:masterClrMapping/>
  </p:clrMapOvr>
</p:sldLayout>
</file>

<file path=ppt/slideLayouts/slideLayout16.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600">
                <a:solidFill>
                  <a:schemeClr val="tx1"/>
                </a:solidFill>
              </a:defRPr>
            </a:lvl1pPr>
          </a:lstStyle>
          <a:p>
            <a:r>
              <a:rPr lang="en-US"/>
              <a:t>Click to edit Master title style</a:t>
            </a:r>
          </a:p>
        </p:txBody>
      </p:sp>
      <p:sp>
        <p:nvSpPr>
          <p:cNvPr id="7" name="Content Placeholder 3">
            <a:extLst>
              <a:ext uri="{FF2B5EF4-FFF2-40B4-BE49-F238E27FC236}">
                <a16:creationId xmlns:a16="http://schemas.microsoft.com/office/drawing/2014/main" id="{04095B0E-61E1-13CE-6F7F-EE3F7FD0FD93}"/>
              </a:ext>
            </a:extLst>
          </p:cNvPr>
          <p:cNvSpPr>
            <a:spLocks noGrp="1"/>
          </p:cNvSpPr>
          <p:nvPr>
            <p:ph sz="quarter" idx="10"/>
          </p:nvPr>
        </p:nvSpPr>
        <p:spPr>
          <a:xfrm>
            <a:off x="838198" y="314036"/>
            <a:ext cx="10515600" cy="5701003"/>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E379A793-2C0E-8F06-4362-96A1983B58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5" name="Footer Placeholder 4">
            <a:extLst>
              <a:ext uri="{FF2B5EF4-FFF2-40B4-BE49-F238E27FC236}">
                <a16:creationId xmlns:a16="http://schemas.microsoft.com/office/drawing/2014/main" id="{302C9044-6596-30C3-95FD-F186F8096A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06E5F415-CF39-9236-9576-0DF9F95C15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442844661"/>
      </p:ext>
    </p:extLst>
  </p:cSld>
  <p:clrMapOvr>
    <a:masterClrMapping/>
  </p:clrMapOvr>
</p:sldLayout>
</file>

<file path=ppt/slideLayouts/slideLayout17.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p:spPr>
        <p:txBody>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3304FB75-D5E0-9511-4FD2-C68C1C091E54}"/>
              </a:ext>
            </a:extLst>
          </p:cNvPr>
          <p:cNvSpPr>
            <a:spLocks noGrp="1"/>
          </p:cNvSpPr>
          <p:nvPr>
            <p:ph sz="quarter" idx="10"/>
          </p:nvPr>
        </p:nvSpPr>
        <p:spPr>
          <a:xfrm>
            <a:off x="849799" y="1847276"/>
            <a:ext cx="10498202" cy="416776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5" name="Date Placeholder 3">
            <a:extLst>
              <a:ext uri="{FF2B5EF4-FFF2-40B4-BE49-F238E27FC236}">
                <a16:creationId xmlns:a16="http://schemas.microsoft.com/office/drawing/2014/main" id="{C1F12379-188A-C977-1150-3E5925DBE4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6" name="Footer Placeholder 4">
            <a:extLst>
              <a:ext uri="{FF2B5EF4-FFF2-40B4-BE49-F238E27FC236}">
                <a16:creationId xmlns:a16="http://schemas.microsoft.com/office/drawing/2014/main" id="{CBBEF7DA-BA6D-A07F-F03E-2BC9F8B311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7" name="Slide Number Placeholder 5">
            <a:extLst>
              <a:ext uri="{FF2B5EF4-FFF2-40B4-BE49-F238E27FC236}">
                <a16:creationId xmlns:a16="http://schemas.microsoft.com/office/drawing/2014/main" id="{FC858912-AA2F-5EAF-FCD4-B77FA992F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1" name="Straight Connector 31">
            <a:extLst>
              <a:ext uri="{FF2B5EF4-FFF2-40B4-BE49-F238E27FC236}">
                <a16:creationId xmlns:a16="http://schemas.microsoft.com/office/drawing/2014/main" id="{D429890D-AAF9-8BC9-BD12-23ABDAA04540}"/>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4611981F-BBC7-0DC8-FC22-8FF2B06CB483}"/>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16247"/>
      </p:ext>
    </p:extLst>
  </p:cSld>
  <p:clrMapOvr>
    <a:masterClrMapping/>
  </p:clrMapOvr>
</p:sldLayout>
</file>

<file path=ppt/slideLayouts/slideLayout18.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385975"/>
            <a:ext cx="4325112" cy="2454796"/>
          </a:xfrm>
        </p:spPr>
        <p:txBody>
          <a:bodyPr anchor="t">
            <a:normAutofit/>
          </a:bodyPr>
          <a:lstStyle>
            <a:lvl1pPr>
              <a:defRPr sz="3600">
                <a:solidFill>
                  <a:schemeClr val="tx1"/>
                </a:solidFill>
              </a:defRPr>
            </a:lvl1pPr>
          </a:lstStyle>
          <a:p>
            <a:r>
              <a:rPr lang="en-US"/>
              <a:t>Click to edit Master title style</a:t>
            </a:r>
          </a:p>
        </p:txBody>
      </p:sp>
      <p:sp>
        <p:nvSpPr>
          <p:cNvPr id="6" name="Content Placeholder 3">
            <a:extLst>
              <a:ext uri="{FF2B5EF4-FFF2-40B4-BE49-F238E27FC236}">
                <a16:creationId xmlns:a16="http://schemas.microsoft.com/office/drawing/2014/main" id="{74D1E701-C09D-5C9D-D6F0-B24CF24DE81B}"/>
              </a:ext>
            </a:extLst>
          </p:cNvPr>
          <p:cNvSpPr>
            <a:spLocks noGrp="1"/>
          </p:cNvSpPr>
          <p:nvPr>
            <p:ph sz="quarter" idx="10"/>
          </p:nvPr>
        </p:nvSpPr>
        <p:spPr>
          <a:xfrm>
            <a:off x="5624949" y="2385975"/>
            <a:ext cx="5728848" cy="245479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DFB65093-A00A-3EDD-C0C5-4CDFFD32B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83D35FF5-CE2E-247E-ACA9-67EA0D2584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AC35B66F-F94E-7191-89B2-9BC080EC53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9" name="Straight Connector 31">
            <a:extLst>
              <a:ext uri="{FF2B5EF4-FFF2-40B4-BE49-F238E27FC236}">
                <a16:creationId xmlns:a16="http://schemas.microsoft.com/office/drawing/2014/main" id="{318DEC2A-2948-AEF3-C9E8-2ED520DE083B}"/>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2">
            <a:extLst>
              <a:ext uri="{FF2B5EF4-FFF2-40B4-BE49-F238E27FC236}">
                <a16:creationId xmlns:a16="http://schemas.microsoft.com/office/drawing/2014/main" id="{6F8E1B26-93AA-F87D-FBC9-B4B64DEAF7D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753613"/>
      </p:ext>
    </p:extLst>
  </p:cSld>
  <p:clrMapOvr>
    <a:masterClrMapping/>
  </p:clrMapOvr>
</p:sldLayout>
</file>

<file path=ppt/slideLayouts/slideLayout1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258568"/>
            <a:ext cx="3813048" cy="3557016"/>
          </a:xfrm>
        </p:spPr>
        <p:txBody>
          <a:bodyPr anchor="t">
            <a:normAutofit/>
          </a:bodyPr>
          <a:lstStyle>
            <a:lvl1pPr>
              <a:defRPr sz="3600">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67179A23-77F8-DF71-F294-EBB8C50418C9}"/>
              </a:ext>
            </a:extLst>
          </p:cNvPr>
          <p:cNvSpPr>
            <a:spLocks noGrp="1"/>
          </p:cNvSpPr>
          <p:nvPr>
            <p:ph sz="quarter" idx="10"/>
          </p:nvPr>
        </p:nvSpPr>
        <p:spPr>
          <a:xfrm>
            <a:off x="5126188" y="2258569"/>
            <a:ext cx="6227609" cy="355701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BDE5B8C-BD87-04ED-9CEF-4AFD2D0C89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5" name="Footer Placeholder 4">
            <a:extLst>
              <a:ext uri="{FF2B5EF4-FFF2-40B4-BE49-F238E27FC236}">
                <a16:creationId xmlns:a16="http://schemas.microsoft.com/office/drawing/2014/main" id="{8671EFC9-7505-F7FF-CF6B-86AB994377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511F0AB1-6FFC-E765-BFAA-96D029963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2" name="Straight Connector 31">
            <a:extLst>
              <a:ext uri="{FF2B5EF4-FFF2-40B4-BE49-F238E27FC236}">
                <a16:creationId xmlns:a16="http://schemas.microsoft.com/office/drawing/2014/main" id="{4489C308-841C-D2A7-8515-411CB016866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B60E0D5B-082D-4EB9-B1D4-EF2D236B05E3}"/>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5B814A6C-6187-44A9-CE55-07E0F6A33C05}"/>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1">
            <a:extLst>
              <a:ext uri="{FF2B5EF4-FFF2-40B4-BE49-F238E27FC236}">
                <a16:creationId xmlns:a16="http://schemas.microsoft.com/office/drawing/2014/main" id="{CCF56FCA-E9F5-CED2-901F-8A806CBEC2E8}"/>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576244"/>
      </p:ext>
    </p:extLst>
  </p:cSld>
  <p:clrMapOvr>
    <a:masterClrMapping/>
  </p:clrMapOvr>
</p:sldLayout>
</file>

<file path=ppt/slideLayouts/slideLayout2.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962B6FC0-CD1A-BD65-FEB7-E284C451FDF0}"/>
              </a:ext>
            </a:extLst>
          </p:cNvPr>
          <p:cNvSpPr>
            <a:spLocks noGrp="1"/>
          </p:cNvSpPr>
          <p:nvPr>
            <p:ph type="body" sz="quarter" idx="19"/>
          </p:nvPr>
        </p:nvSpPr>
        <p:spPr>
          <a:xfrm>
            <a:off x="9740624" y="5739518"/>
            <a:ext cx="1828800" cy="274320"/>
          </a:xfrm>
        </p:spPr>
        <p:txBody>
          <a:bodyPr lIns="0" tIns="0" rIns="0" bIns="0">
            <a:noAutofit/>
          </a:bodyPr>
          <a:lstStyle>
            <a:lvl1pPr marL="0" indent="0" algn="r">
              <a:buNone/>
              <a:defRPr sz="1400">
                <a:solidFill>
                  <a:schemeClr val="tx1"/>
                </a:solidFill>
                <a:latin typeface="+mn-lt"/>
              </a:defRPr>
            </a:lvl1pPr>
          </a:lstStyle>
          <a:p>
            <a:r>
              <a:rPr lang="en-GB" sz="1600"/>
              <a:t>Presenter Name</a:t>
            </a:r>
          </a:p>
        </p:txBody>
      </p:sp>
      <p:sp>
        <p:nvSpPr>
          <p:cNvPr id="4" name="Subtitle 2">
            <a:extLst>
              <a:ext uri="{FF2B5EF4-FFF2-40B4-BE49-F238E27FC236}">
                <a16:creationId xmlns:a16="http://schemas.microsoft.com/office/drawing/2014/main" id="{127A418C-2617-BA69-B155-E2F7C513BF97}"/>
              </a:ext>
            </a:extLst>
          </p:cNvPr>
          <p:cNvSpPr>
            <a:spLocks noGrp="1"/>
          </p:cNvSpPr>
          <p:nvPr>
            <p:ph type="subTitle" idx="1"/>
          </p:nvPr>
        </p:nvSpPr>
        <p:spPr>
          <a:xfrm>
            <a:off x="657225" y="4253117"/>
            <a:ext cx="10912199" cy="1174224"/>
          </a:xfrm>
        </p:spPr>
        <p:txBody>
          <a:bodyPr/>
          <a:lstStyle>
            <a:lvl1pPr marL="0" indent="0" algn="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5" name="Title 1">
            <a:extLst>
              <a:ext uri="{FF2B5EF4-FFF2-40B4-BE49-F238E27FC236}">
                <a16:creationId xmlns:a16="http://schemas.microsoft.com/office/drawing/2014/main" id="{F49CB64D-D719-084C-2B74-BFFBB84F6AA5}"/>
              </a:ext>
            </a:extLst>
          </p:cNvPr>
          <p:cNvSpPr>
            <a:spLocks noGrp="1"/>
          </p:cNvSpPr>
          <p:nvPr>
            <p:ph type="ctrTitle" hasCustomPrompt="1"/>
          </p:nvPr>
        </p:nvSpPr>
        <p:spPr>
          <a:xfrm>
            <a:off x="657225" y="383156"/>
            <a:ext cx="10912199" cy="3768220"/>
          </a:xfrm>
        </p:spPr>
        <p:txBody>
          <a:bodyPr anchor="b"/>
          <a:lstStyle>
            <a:lvl1pPr algn="r">
              <a:defRPr sz="5400">
                <a:solidFill>
                  <a:schemeClr val="tx1"/>
                </a:solidFill>
              </a:defRPr>
            </a:lvl1pPr>
          </a:lstStyle>
          <a:p>
            <a:r>
              <a:rPr lang="en-US"/>
              <a:t>Click to edit Master title style</a:t>
            </a:r>
            <a:endParaRPr lang="en-CN"/>
          </a:p>
        </p:txBody>
      </p:sp>
      <p:sp>
        <p:nvSpPr>
          <p:cNvPr id="10" name="Date Placeholder 3">
            <a:extLst>
              <a:ext uri="{FF2B5EF4-FFF2-40B4-BE49-F238E27FC236}">
                <a16:creationId xmlns:a16="http://schemas.microsoft.com/office/drawing/2014/main" id="{AA6442EC-060A-D246-CC1B-D250262DD9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1" name="Footer Placeholder 4">
            <a:extLst>
              <a:ext uri="{FF2B5EF4-FFF2-40B4-BE49-F238E27FC236}">
                <a16:creationId xmlns:a16="http://schemas.microsoft.com/office/drawing/2014/main" id="{1C3DCF65-6641-B724-7326-DD1DD9AC9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DE701096-2A85-8EA8-A5EC-D38F540D6A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2" name="Straight Connector 32">
            <a:extLst>
              <a:ext uri="{FF2B5EF4-FFF2-40B4-BE49-F238E27FC236}">
                <a16:creationId xmlns:a16="http://schemas.microsoft.com/office/drawing/2014/main" id="{13D87E77-30FE-04FB-AEB9-3EA6403692F8}"/>
              </a:ext>
              <a:ext uri="{C183D7F6-B498-43B3-948B-1728B52AA6E4}">
                <adec:decorative xmlns:adec="http://schemas.microsoft.com/office/drawing/2017/decorative" val="1"/>
              </a:ext>
            </a:extLst>
          </p:cNvPr>
          <p:cNvCxnSpPr>
            <a:cxnSpLocks/>
          </p:cNvCxnSpPr>
          <p:nvPr userDrawn="1"/>
        </p:nvCxnSpPr>
        <p:spPr>
          <a:xfrm>
            <a:off x="1190189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31">
            <a:extLst>
              <a:ext uri="{FF2B5EF4-FFF2-40B4-BE49-F238E27FC236}">
                <a16:creationId xmlns:a16="http://schemas.microsoft.com/office/drawing/2014/main" id="{7D1D96DE-89C2-BD2A-B692-1F230A408BE6}"/>
              </a:ext>
              <a:ext uri="{C183D7F6-B498-43B3-948B-1728B52AA6E4}">
                <adec:decorative xmlns:adec="http://schemas.microsoft.com/office/drawing/2017/decorative" val="1"/>
              </a:ext>
            </a:extLst>
          </p:cNvPr>
          <p:cNvCxnSpPr>
            <a:cxnSpLocks/>
          </p:cNvCxnSpPr>
          <p:nvPr userDrawn="1"/>
        </p:nvCxnSpPr>
        <p:spPr>
          <a:xfrm>
            <a:off x="0" y="6667500"/>
            <a:ext cx="122424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46004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1109587"/>
            <a:ext cx="4145582" cy="4638825"/>
          </a:xfrm>
        </p:spPr>
        <p:txBody>
          <a:bodyPr anchor="t">
            <a:normAutofit/>
          </a:bodyPr>
          <a:lstStyle>
            <a:lvl1pPr>
              <a:defRPr sz="3600">
                <a:solidFill>
                  <a:schemeClr val="tx1"/>
                </a:solidFill>
              </a:defRPr>
            </a:lvl1pPr>
          </a:lstStyle>
          <a:p>
            <a:r>
              <a:rPr lang="en-US"/>
              <a:t>Click to edit Master title style</a:t>
            </a:r>
          </a:p>
        </p:txBody>
      </p:sp>
      <p:sp>
        <p:nvSpPr>
          <p:cNvPr id="3" name="Date Placeholder 3">
            <a:extLst>
              <a:ext uri="{FF2B5EF4-FFF2-40B4-BE49-F238E27FC236}">
                <a16:creationId xmlns:a16="http://schemas.microsoft.com/office/drawing/2014/main" id="{8BE3F9A9-6F1E-9A87-9F34-719BDBBB1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A034BEAC-979B-C481-66E0-57CBE849F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1633B9A1-B856-0C6C-BE29-3F7047578B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7" name="Straight Connector 31">
            <a:extLst>
              <a:ext uri="{FF2B5EF4-FFF2-40B4-BE49-F238E27FC236}">
                <a16:creationId xmlns:a16="http://schemas.microsoft.com/office/drawing/2014/main" id="{574AC177-8C09-79F3-8CC6-DA60495C4467}"/>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2">
            <a:extLst>
              <a:ext uri="{FF2B5EF4-FFF2-40B4-BE49-F238E27FC236}">
                <a16:creationId xmlns:a16="http://schemas.microsoft.com/office/drawing/2014/main" id="{B15B36F5-13CB-A1A3-0ECD-756964BC0688}"/>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8D56DEF8-59B1-77EC-4BF9-9B1E066C8774}"/>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31">
            <a:extLst>
              <a:ext uri="{FF2B5EF4-FFF2-40B4-BE49-F238E27FC236}">
                <a16:creationId xmlns:a16="http://schemas.microsoft.com/office/drawing/2014/main" id="{EAC0D963-F67D-C0B7-83D7-35313281638F}"/>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3">
            <a:extLst>
              <a:ext uri="{FF2B5EF4-FFF2-40B4-BE49-F238E27FC236}">
                <a16:creationId xmlns:a16="http://schemas.microsoft.com/office/drawing/2014/main" id="{18E2A2FC-47FE-82C3-DDCE-775263AF6B3C}"/>
              </a:ext>
            </a:extLst>
          </p:cNvPr>
          <p:cNvSpPr>
            <a:spLocks noGrp="1"/>
          </p:cNvSpPr>
          <p:nvPr>
            <p:ph sz="quarter" idx="10"/>
          </p:nvPr>
        </p:nvSpPr>
        <p:spPr>
          <a:xfrm>
            <a:off x="5227784" y="1109588"/>
            <a:ext cx="6126013" cy="463882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615832910"/>
      </p:ext>
    </p:extLst>
  </p:cSld>
  <p:clrMapOvr>
    <a:masterClrMapping/>
  </p:clrMapOvr>
</p:sldLayout>
</file>

<file path=ppt/slideLayouts/slideLayout2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877456"/>
            <a:ext cx="4142232" cy="4940661"/>
          </a:xfrm>
        </p:spPr>
        <p:txBody>
          <a:bodyPr anchor="t">
            <a:normAutofit/>
          </a:bodyPr>
          <a:lstStyle>
            <a:lvl1pPr>
              <a:defRPr sz="3600">
                <a:solidFill>
                  <a:schemeClr val="tx1"/>
                </a:solidFill>
              </a:defRPr>
            </a:lvl1pPr>
          </a:lstStyle>
          <a:p>
            <a:r>
              <a:rPr lang="en-US"/>
              <a:t>Click to edit Master title style</a:t>
            </a:r>
          </a:p>
        </p:txBody>
      </p:sp>
      <p:sp>
        <p:nvSpPr>
          <p:cNvPr id="11" name="Date Placeholder 3">
            <a:extLst>
              <a:ext uri="{FF2B5EF4-FFF2-40B4-BE49-F238E27FC236}">
                <a16:creationId xmlns:a16="http://schemas.microsoft.com/office/drawing/2014/main" id="{24B042FA-40F9-5B1B-253A-F9E4CE1EF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2" name="Footer Placeholder 4">
            <a:extLst>
              <a:ext uri="{FF2B5EF4-FFF2-40B4-BE49-F238E27FC236}">
                <a16:creationId xmlns:a16="http://schemas.microsoft.com/office/drawing/2014/main" id="{8217913B-B30A-FA59-DEB0-EE00CE0E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E0BC0D2D-F6C3-AAB2-BE9B-976038A367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8" name="Straight Connector 31">
            <a:extLst>
              <a:ext uri="{FF2B5EF4-FFF2-40B4-BE49-F238E27FC236}">
                <a16:creationId xmlns:a16="http://schemas.microsoft.com/office/drawing/2014/main" id="{233E3486-94FE-93B7-B905-AD9FCF0CBC27}"/>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911974C7-CCAB-1907-BE37-42979777A4C2}"/>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2">
            <a:extLst>
              <a:ext uri="{FF2B5EF4-FFF2-40B4-BE49-F238E27FC236}">
                <a16:creationId xmlns:a16="http://schemas.microsoft.com/office/drawing/2014/main" id="{06A3D12A-2FB9-F068-52F8-5ECB59CF790C}"/>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31">
            <a:extLst>
              <a:ext uri="{FF2B5EF4-FFF2-40B4-BE49-F238E27FC236}">
                <a16:creationId xmlns:a16="http://schemas.microsoft.com/office/drawing/2014/main" id="{F5C18F72-C84F-D063-4732-84EC0978CB83}"/>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9D273858-FBFD-DEAE-AD96-5C657A6EFD3B}"/>
              </a:ext>
            </a:extLst>
          </p:cNvPr>
          <p:cNvSpPr>
            <a:spLocks noGrp="1"/>
          </p:cNvSpPr>
          <p:nvPr>
            <p:ph sz="quarter" idx="10"/>
          </p:nvPr>
        </p:nvSpPr>
        <p:spPr>
          <a:xfrm>
            <a:off x="5218548" y="877457"/>
            <a:ext cx="6135249" cy="494066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4106747371"/>
      </p:ext>
    </p:extLst>
  </p:cSld>
  <p:clrMapOvr>
    <a:masterClrMapping/>
  </p:clrMapOvr>
</p:sldLayout>
</file>

<file path=ppt/slideLayouts/slideLayout2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anchor="ctr">
            <a:normAutofit/>
          </a:bodyPr>
          <a:lstStyle>
            <a:lvl1pPr>
              <a:defRPr sz="3600">
                <a:solidFill>
                  <a:schemeClr val="tx1"/>
                </a:solidFill>
              </a:defRPr>
            </a:lvl1pPr>
          </a:lstStyle>
          <a:p>
            <a:r>
              <a:rPr lang="en-US"/>
              <a:t>Click to edit Master title style</a:t>
            </a:r>
          </a:p>
        </p:txBody>
      </p:sp>
      <p:sp>
        <p:nvSpPr>
          <p:cNvPr id="10" name="Date Placeholder 3">
            <a:extLst>
              <a:ext uri="{FF2B5EF4-FFF2-40B4-BE49-F238E27FC236}">
                <a16:creationId xmlns:a16="http://schemas.microsoft.com/office/drawing/2014/main" id="{ADE26A1A-0C2E-AA4F-2BFD-2FC457BEE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4" name="Footer Placeholder 4">
            <a:extLst>
              <a:ext uri="{FF2B5EF4-FFF2-40B4-BE49-F238E27FC236}">
                <a16:creationId xmlns:a16="http://schemas.microsoft.com/office/drawing/2014/main" id="{CE13558B-C550-D97A-0993-90E482774F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FB01AD3E-A936-38B4-4A48-03DBD2461E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1" name="Straight Connector 31">
            <a:extLst>
              <a:ext uri="{FF2B5EF4-FFF2-40B4-BE49-F238E27FC236}">
                <a16:creationId xmlns:a16="http://schemas.microsoft.com/office/drawing/2014/main" id="{6F7CAE20-16AA-488D-A148-9F47CEF0D16B}"/>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11F815CC-EECB-FB5B-68C1-C48FC508C717}"/>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EF9D6568-E832-17EE-6E8D-6D4F80BEF1AD}"/>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1">
            <a:extLst>
              <a:ext uri="{FF2B5EF4-FFF2-40B4-BE49-F238E27FC236}">
                <a16:creationId xmlns:a16="http://schemas.microsoft.com/office/drawing/2014/main" id="{2EC9985A-8A31-E099-A519-A003E3B94C4D}"/>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0781B36D-31CE-2315-D28B-4F83E6A86916}"/>
              </a:ext>
            </a:extLst>
          </p:cNvPr>
          <p:cNvSpPr>
            <a:spLocks noGrp="1"/>
          </p:cNvSpPr>
          <p:nvPr>
            <p:ph sz="quarter" idx="10"/>
          </p:nvPr>
        </p:nvSpPr>
        <p:spPr>
          <a:xfrm>
            <a:off x="4525829" y="831919"/>
            <a:ext cx="6822170" cy="5194159"/>
          </a:xfrm>
        </p:spPr>
        <p:txBody>
          <a:bodyPr anchor="ct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2248298561"/>
      </p:ext>
    </p:extLst>
  </p:cSld>
  <p:clrMapOvr>
    <a:masterClrMapping/>
  </p:clrMapOvr>
</p:sldLayout>
</file>

<file path=ppt/slideLayouts/slideLayout23.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3503" y="740002"/>
            <a:ext cx="10664992" cy="1108799"/>
          </a:xfrm>
        </p:spPr>
        <p:txBody>
          <a:bodyPr anchor="b">
            <a:normAutofit/>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DCFBB123-E35D-F0AD-599A-36331CA67F5B}"/>
              </a:ext>
            </a:extLst>
          </p:cNvPr>
          <p:cNvSpPr>
            <a:spLocks noGrp="1"/>
          </p:cNvSpPr>
          <p:nvPr>
            <p:ph sz="quarter" idx="10"/>
          </p:nvPr>
        </p:nvSpPr>
        <p:spPr>
          <a:xfrm>
            <a:off x="763503" y="1930401"/>
            <a:ext cx="10664981" cy="1108798"/>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6" name="Picture Placeholder 15">
            <a:extLst>
              <a:ext uri="{FF2B5EF4-FFF2-40B4-BE49-F238E27FC236}">
                <a16:creationId xmlns:a16="http://schemas.microsoft.com/office/drawing/2014/main" id="{FAD5CE30-2042-C9F0-1D52-67FF1CCCF5B8}"/>
              </a:ext>
            </a:extLst>
          </p:cNvPr>
          <p:cNvSpPr>
            <a:spLocks noGrp="1"/>
          </p:cNvSpPr>
          <p:nvPr>
            <p:ph type="pic" sz="quarter" idx="18"/>
          </p:nvPr>
        </p:nvSpPr>
        <p:spPr>
          <a:xfrm flipH="1">
            <a:off x="763503" y="3125456"/>
            <a:ext cx="10664990" cy="3003882"/>
          </a:xfrm>
          <a:custGeom>
            <a:avLst/>
            <a:gdLst>
              <a:gd name="connsiteX0" fmla="*/ 717565 w 10664990"/>
              <a:gd name="connsiteY0" fmla="*/ 0 h 3003882"/>
              <a:gd name="connsiteX1" fmla="*/ 10664990 w 10664990"/>
              <a:gd name="connsiteY1" fmla="*/ 0 h 3003882"/>
              <a:gd name="connsiteX2" fmla="*/ 10664990 w 10664990"/>
              <a:gd name="connsiteY2" fmla="*/ 2040791 h 3003882"/>
              <a:gd name="connsiteX3" fmla="*/ 9701899 w 10664990"/>
              <a:gd name="connsiteY3" fmla="*/ 3003882 h 3003882"/>
              <a:gd name="connsiteX4" fmla="*/ 0 w 10664990"/>
              <a:gd name="connsiteY4" fmla="*/ 3003882 h 3003882"/>
              <a:gd name="connsiteX5" fmla="*/ 0 w 10664990"/>
              <a:gd name="connsiteY5" fmla="*/ 807576 h 3003882"/>
              <a:gd name="connsiteX6" fmla="*/ 6866 w 10664990"/>
              <a:gd name="connsiteY6" fmla="*/ 739470 h 3003882"/>
              <a:gd name="connsiteX7" fmla="*/ 663997 w 10664990"/>
              <a:gd name="connsiteY7" fmla="*/ 13774 h 300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4990" h="3003882">
                <a:moveTo>
                  <a:pt x="717565" y="0"/>
                </a:moveTo>
                <a:lnTo>
                  <a:pt x="10664990" y="0"/>
                </a:lnTo>
                <a:lnTo>
                  <a:pt x="10664990" y="2040791"/>
                </a:lnTo>
                <a:cubicBezTo>
                  <a:pt x="10664990" y="2572691"/>
                  <a:pt x="10233799" y="3003882"/>
                  <a:pt x="9701899" y="3003882"/>
                </a:cubicBezTo>
                <a:lnTo>
                  <a:pt x="0" y="3003882"/>
                </a:lnTo>
                <a:lnTo>
                  <a:pt x="0" y="807576"/>
                </a:lnTo>
                <a:lnTo>
                  <a:pt x="6866" y="739470"/>
                </a:lnTo>
                <a:cubicBezTo>
                  <a:pt x="77427" y="394648"/>
                  <a:pt x="332267" y="116953"/>
                  <a:pt x="663997" y="13774"/>
                </a:cubicBezTo>
                <a:close/>
              </a:path>
            </a:pathLst>
          </a:custGeom>
        </p:spPr>
        <p:txBody>
          <a:bodyPr wrap="square">
            <a:noAutofit/>
          </a:bodyPr>
          <a:lstStyle/>
          <a:p>
            <a:endParaRPr lang="zh-CN" altLang="en-US"/>
          </a:p>
        </p:txBody>
      </p:sp>
      <p:sp>
        <p:nvSpPr>
          <p:cNvPr id="10" name="Date Placeholder 3">
            <a:extLst>
              <a:ext uri="{FF2B5EF4-FFF2-40B4-BE49-F238E27FC236}">
                <a16:creationId xmlns:a16="http://schemas.microsoft.com/office/drawing/2014/main" id="{8CA2A0CC-FD1D-090E-B032-2727A33C28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1" name="Footer Placeholder 4">
            <a:extLst>
              <a:ext uri="{FF2B5EF4-FFF2-40B4-BE49-F238E27FC236}">
                <a16:creationId xmlns:a16="http://schemas.microsoft.com/office/drawing/2014/main" id="{614E31B0-796E-475E-1937-AD368956E3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AF8FA102-64A1-8ADA-C519-B41858DD31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1" name="Straight Connector 31">
            <a:extLst>
              <a:ext uri="{FF2B5EF4-FFF2-40B4-BE49-F238E27FC236}">
                <a16:creationId xmlns:a16="http://schemas.microsoft.com/office/drawing/2014/main" id="{EBE4D70A-6370-D227-8C8A-E57CB8CE7182}"/>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32">
            <a:extLst>
              <a:ext uri="{FF2B5EF4-FFF2-40B4-BE49-F238E27FC236}">
                <a16:creationId xmlns:a16="http://schemas.microsoft.com/office/drawing/2014/main" id="{270487BC-62D0-8122-EE28-32BF73CE6AC2}"/>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951143"/>
      </p:ext>
    </p:extLst>
  </p:cSld>
  <p:clrMapOvr>
    <a:masterClrMapping/>
  </p:clrMapOvr>
</p:sldLayout>
</file>

<file path=ppt/slideLayouts/slideLayout24.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680439" y="1447057"/>
            <a:ext cx="5950364" cy="2033790"/>
          </a:xfrm>
        </p:spPr>
        <p:txBody>
          <a:bodyPr anchor="b"/>
          <a:lstStyle>
            <a:lvl1pPr>
              <a:defRPr sz="3600">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07F25448-0DAF-84AF-957A-8B7DD3CAE29A}"/>
              </a:ext>
            </a:extLst>
          </p:cNvPr>
          <p:cNvSpPr>
            <a:spLocks noGrp="1"/>
          </p:cNvSpPr>
          <p:nvPr>
            <p:ph sz="quarter" idx="10"/>
          </p:nvPr>
        </p:nvSpPr>
        <p:spPr>
          <a:xfrm>
            <a:off x="680440" y="3666843"/>
            <a:ext cx="5950361" cy="178144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24" name="Picture Placeholder 23">
            <a:extLst>
              <a:ext uri="{FF2B5EF4-FFF2-40B4-BE49-F238E27FC236}">
                <a16:creationId xmlns:a16="http://schemas.microsoft.com/office/drawing/2014/main" id="{F619FEFE-FA24-AF33-24CC-8CF8C2EA533E}"/>
              </a:ext>
              <a:ext uri="{C183D7F6-B498-43B3-948B-1728B52AA6E4}">
                <adec:decorative xmlns:adec="http://schemas.microsoft.com/office/drawing/2017/decorative" val="0"/>
              </a:ext>
            </a:extLst>
          </p:cNvPr>
          <p:cNvSpPr>
            <a:spLocks noGrp="1"/>
          </p:cNvSpPr>
          <p:nvPr>
            <p:ph type="pic" sz="quarter" idx="13"/>
          </p:nvPr>
        </p:nvSpPr>
        <p:spPr>
          <a:xfrm>
            <a:off x="6941163" y="1447057"/>
            <a:ext cx="4570398" cy="4001232"/>
          </a:xfrm>
          <a:custGeom>
            <a:avLst/>
            <a:gdLst>
              <a:gd name="connsiteX0" fmla="*/ 850828 w 4570398"/>
              <a:gd name="connsiteY0" fmla="*/ 0 h 4001232"/>
              <a:gd name="connsiteX1" fmla="*/ 4570398 w 4570398"/>
              <a:gd name="connsiteY1" fmla="*/ 0 h 4001232"/>
              <a:gd name="connsiteX2" fmla="*/ 4570398 w 4570398"/>
              <a:gd name="connsiteY2" fmla="*/ 4001232 h 4001232"/>
              <a:gd name="connsiteX3" fmla="*/ 0 w 4570398"/>
              <a:gd name="connsiteY3" fmla="*/ 4001232 h 4001232"/>
              <a:gd name="connsiteX4" fmla="*/ 0 w 4570398"/>
              <a:gd name="connsiteY4" fmla="*/ 850828 h 4001232"/>
              <a:gd name="connsiteX5" fmla="*/ 850828 w 4570398"/>
              <a:gd name="connsiteY5" fmla="*/ 0 h 400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0398" h="4001232">
                <a:moveTo>
                  <a:pt x="850828" y="0"/>
                </a:moveTo>
                <a:lnTo>
                  <a:pt x="4570398" y="0"/>
                </a:lnTo>
                <a:lnTo>
                  <a:pt x="4570398" y="4001232"/>
                </a:lnTo>
                <a:lnTo>
                  <a:pt x="0" y="4001232"/>
                </a:lnTo>
                <a:lnTo>
                  <a:pt x="0" y="850828"/>
                </a:lnTo>
                <a:cubicBezTo>
                  <a:pt x="0" y="380929"/>
                  <a:pt x="380929" y="0"/>
                  <a:pt x="850828" y="0"/>
                </a:cubicBezTo>
                <a:close/>
              </a:path>
            </a:pathLst>
          </a:custGeom>
        </p:spPr>
        <p:txBody>
          <a:bodyPr wrap="square">
            <a:noAutofit/>
          </a:bodyPr>
          <a:lstStyle>
            <a:lvl1pPr>
              <a:defRPr>
                <a:solidFill>
                  <a:schemeClr val="tx1"/>
                </a:solidFill>
              </a:defRPr>
            </a:lvl1pPr>
          </a:lstStyle>
          <a:p>
            <a:endParaRPr lang="en-US"/>
          </a:p>
        </p:txBody>
      </p:sp>
      <p:sp>
        <p:nvSpPr>
          <p:cNvPr id="10" name="Date Placeholder 3">
            <a:extLst>
              <a:ext uri="{FF2B5EF4-FFF2-40B4-BE49-F238E27FC236}">
                <a16:creationId xmlns:a16="http://schemas.microsoft.com/office/drawing/2014/main" id="{4ABCDF30-736E-DDCD-8995-04081136D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1" name="Footer Placeholder 4">
            <a:extLst>
              <a:ext uri="{FF2B5EF4-FFF2-40B4-BE49-F238E27FC236}">
                <a16:creationId xmlns:a16="http://schemas.microsoft.com/office/drawing/2014/main" id="{4DCB8639-0E62-F8EE-441C-1B7A70F4DE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E1946413-27AA-1378-FE96-418D83493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46" name="Straight Connector 31">
            <a:extLst>
              <a:ext uri="{FF2B5EF4-FFF2-40B4-BE49-F238E27FC236}">
                <a16:creationId xmlns:a16="http://schemas.microsoft.com/office/drawing/2014/main" id="{6E886974-A437-755C-8DD2-D1FAF1F4CD29}"/>
              </a:ext>
              <a:ext uri="{C183D7F6-B498-43B3-948B-1728B52AA6E4}">
                <adec:decorative xmlns:adec="http://schemas.microsoft.com/office/drawing/2017/decorative" val="1"/>
              </a:ext>
            </a:extLst>
          </p:cNvPr>
          <p:cNvCxnSpPr>
            <a:cxnSpLocks/>
          </p:cNvCxnSpPr>
          <p:nvPr userDrawn="1"/>
        </p:nvCxnSpPr>
        <p:spPr>
          <a:xfrm>
            <a:off x="-4750" y="270087"/>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2">
            <a:extLst>
              <a:ext uri="{FF2B5EF4-FFF2-40B4-BE49-F238E27FC236}">
                <a16:creationId xmlns:a16="http://schemas.microsoft.com/office/drawing/2014/main" id="{A9ECFDDC-497E-4477-382E-22B08D2D266C}"/>
              </a:ext>
              <a:ext uri="{C183D7F6-B498-43B3-948B-1728B52AA6E4}">
                <adec:decorative xmlns:adec="http://schemas.microsoft.com/office/drawing/2017/decorative" val="1"/>
              </a:ext>
            </a:extLst>
          </p:cNvPr>
          <p:cNvCxnSpPr>
            <a:cxnSpLocks/>
          </p:cNvCxnSpPr>
          <p:nvPr userDrawn="1"/>
        </p:nvCxnSpPr>
        <p:spPr>
          <a:xfrm>
            <a:off x="11988588" y="16934"/>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035890"/>
      </p:ext>
    </p:extLst>
  </p:cSld>
  <p:clrMapOvr>
    <a:masterClrMapping/>
  </p:clrMapOvr>
</p:sldLayout>
</file>

<file path=ppt/slideLayouts/slideLayout25.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90000" y="825622"/>
            <a:ext cx="6858000" cy="932688"/>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3374039" cy="5194161"/>
          </a:xfrm>
        </p:spPr>
        <p:txBody>
          <a:bodyPr/>
          <a:lstStyle/>
          <a:p>
            <a:endParaRPr lang="en-US"/>
          </a:p>
        </p:txBody>
      </p:sp>
      <p:sp>
        <p:nvSpPr>
          <p:cNvPr id="3" name="Content Placeholder 3">
            <a:extLst>
              <a:ext uri="{FF2B5EF4-FFF2-40B4-BE49-F238E27FC236}">
                <a16:creationId xmlns:a16="http://schemas.microsoft.com/office/drawing/2014/main" id="{0173E1F8-C04C-8FCF-9E14-B4E1DB2FFAA8}"/>
              </a:ext>
            </a:extLst>
          </p:cNvPr>
          <p:cNvSpPr>
            <a:spLocks noGrp="1"/>
          </p:cNvSpPr>
          <p:nvPr>
            <p:ph sz="quarter" idx="10"/>
          </p:nvPr>
        </p:nvSpPr>
        <p:spPr>
          <a:xfrm>
            <a:off x="4490001" y="1876088"/>
            <a:ext cx="6858000" cy="4138951"/>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9" name="Date Placeholder 3">
            <a:extLst>
              <a:ext uri="{FF2B5EF4-FFF2-40B4-BE49-F238E27FC236}">
                <a16:creationId xmlns:a16="http://schemas.microsoft.com/office/drawing/2014/main" id="{FC540298-18F9-BB50-4F7D-8DBF53B1A0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0" name="Footer Placeholder 4">
            <a:extLst>
              <a:ext uri="{FF2B5EF4-FFF2-40B4-BE49-F238E27FC236}">
                <a16:creationId xmlns:a16="http://schemas.microsoft.com/office/drawing/2014/main" id="{3470C8BC-9567-FE0B-27FF-87FC864EA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D7C8A89B-AF92-C4D9-9581-EF8D76660C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
        <p:nvSpPr>
          <p:cNvPr id="20" name="Freeform: Shape 8">
            <a:extLst>
              <a:ext uri="{FF2B5EF4-FFF2-40B4-BE49-F238E27FC236}">
                <a16:creationId xmlns:a16="http://schemas.microsoft.com/office/drawing/2014/main" id="{6D6A59D5-A266-1465-E5EF-E8F22D2CF908}"/>
              </a:ext>
              <a:ext uri="{C183D7F6-B498-43B3-948B-1728B52AA6E4}">
                <adec:decorative xmlns:adec="http://schemas.microsoft.com/office/drawing/2017/decorative" val="1"/>
              </a:ext>
            </a:extLst>
          </p:cNvPr>
          <p:cNvSpPr/>
          <p:nvPr userDrawn="1"/>
        </p:nvSpPr>
        <p:spPr>
          <a:xfrm>
            <a:off x="11688000" y="1215042"/>
            <a:ext cx="504000" cy="661046"/>
          </a:xfrm>
          <a:custGeom>
            <a:avLst/>
            <a:gdLst>
              <a:gd name="connsiteX0" fmla="*/ 0 w 3383176"/>
              <a:gd name="connsiteY0" fmla="*/ 0 h 661046"/>
              <a:gd name="connsiteX1" fmla="*/ 3383176 w 3383176"/>
              <a:gd name="connsiteY1" fmla="*/ 0 h 661046"/>
              <a:gd name="connsiteX2" fmla="*/ 3383176 w 3383176"/>
              <a:gd name="connsiteY2" fmla="*/ 661046 h 661046"/>
              <a:gd name="connsiteX3" fmla="*/ 0 w 3383176"/>
              <a:gd name="connsiteY3" fmla="*/ 661046 h 661046"/>
            </a:gdLst>
            <a:ahLst/>
            <a:cxnLst>
              <a:cxn ang="0">
                <a:pos x="connsiteX0" y="connsiteY0"/>
              </a:cxn>
              <a:cxn ang="0">
                <a:pos x="connsiteX1" y="connsiteY1"/>
              </a:cxn>
              <a:cxn ang="0">
                <a:pos x="connsiteX2" y="connsiteY2"/>
              </a:cxn>
              <a:cxn ang="0">
                <a:pos x="connsiteX3" y="connsiteY3"/>
              </a:cxn>
            </a:cxnLst>
            <a:rect l="l" t="t" r="r" b="b"/>
            <a:pathLst>
              <a:path w="3383176" h="661046">
                <a:moveTo>
                  <a:pt x="0" y="0"/>
                </a:moveTo>
                <a:lnTo>
                  <a:pt x="3383176" y="0"/>
                </a:lnTo>
                <a:lnTo>
                  <a:pt x="3383176" y="661046"/>
                </a:lnTo>
                <a:lnTo>
                  <a:pt x="0" y="661046"/>
                </a:lnTo>
                <a:close/>
              </a:path>
            </a:pathLst>
          </a:custGeom>
          <a:solidFill>
            <a:schemeClr val="bg2"/>
          </a:solidFill>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800"/>
          </a:p>
        </p:txBody>
      </p:sp>
      <p:cxnSp>
        <p:nvCxnSpPr>
          <p:cNvPr id="12" name="Straight Connector 31">
            <a:extLst>
              <a:ext uri="{FF2B5EF4-FFF2-40B4-BE49-F238E27FC236}">
                <a16:creationId xmlns:a16="http://schemas.microsoft.com/office/drawing/2014/main" id="{AC124138-469D-E937-2DC9-483425874815}"/>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4DCD94ED-A7C3-B922-5276-E0CFC541EDDB}"/>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679885"/>
      </p:ext>
    </p:extLst>
  </p:cSld>
  <p:clrMapOvr>
    <a:masterClrMapping/>
  </p:clrMapOvr>
</p:sldLayout>
</file>

<file path=ppt/slideLayouts/slideLayout26.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F416DC19-3EE2-3837-631A-80C6DAE26E1C}"/>
              </a:ext>
            </a:extLst>
          </p:cNvPr>
          <p:cNvSpPr>
            <a:spLocks noGrp="1"/>
          </p:cNvSpPr>
          <p:nvPr>
            <p:ph type="title" hasCustomPrompt="1"/>
          </p:nvPr>
        </p:nvSpPr>
        <p:spPr>
          <a:xfrm>
            <a:off x="680439" y="1447057"/>
            <a:ext cx="5950364" cy="2033790"/>
          </a:xfrm>
        </p:spPr>
        <p:txBody>
          <a:bodyPr anchor="b"/>
          <a:lstStyle>
            <a:lvl1pPr>
              <a:defRPr sz="3600">
                <a:solidFill>
                  <a:schemeClr val="tx1"/>
                </a:solidFill>
              </a:defRPr>
            </a:lvl1pPr>
          </a:lstStyle>
          <a:p>
            <a:r>
              <a:rPr lang="en-US"/>
              <a:t>Click to edit Master title style</a:t>
            </a:r>
          </a:p>
        </p:txBody>
      </p:sp>
      <p:sp>
        <p:nvSpPr>
          <p:cNvPr id="2" name="Content Placeholder 3">
            <a:extLst>
              <a:ext uri="{FF2B5EF4-FFF2-40B4-BE49-F238E27FC236}">
                <a16:creationId xmlns:a16="http://schemas.microsoft.com/office/drawing/2014/main" id="{DFD5174A-D175-9F7D-91D2-BF215C7FAC78}"/>
              </a:ext>
            </a:extLst>
          </p:cNvPr>
          <p:cNvSpPr>
            <a:spLocks noGrp="1"/>
          </p:cNvSpPr>
          <p:nvPr>
            <p:ph sz="quarter" idx="10"/>
          </p:nvPr>
        </p:nvSpPr>
        <p:spPr>
          <a:xfrm>
            <a:off x="660401" y="3629901"/>
            <a:ext cx="5970402" cy="1818371"/>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25" name="Freeform: Shape 23">
            <a:extLst>
              <a:ext uri="{FF2B5EF4-FFF2-40B4-BE49-F238E27FC236}">
                <a16:creationId xmlns:a16="http://schemas.microsoft.com/office/drawing/2014/main" id="{89FDD3A7-399A-2E72-FF25-BF24500FF674}"/>
              </a:ext>
              <a:ext uri="{C183D7F6-B498-43B3-948B-1728B52AA6E4}">
                <adec:decorative xmlns:adec="http://schemas.microsoft.com/office/drawing/2017/decorative" val="0"/>
              </a:ext>
            </a:extLst>
          </p:cNvPr>
          <p:cNvSpPr>
            <a:spLocks noGrp="1"/>
          </p:cNvSpPr>
          <p:nvPr>
            <p:ph type="pic" sz="quarter" idx="13"/>
          </p:nvPr>
        </p:nvSpPr>
        <p:spPr>
          <a:xfrm>
            <a:off x="6941163" y="1447057"/>
            <a:ext cx="4570398" cy="4001232"/>
          </a:xfrm>
          <a:custGeom>
            <a:avLst/>
            <a:gdLst>
              <a:gd name="connsiteX0" fmla="*/ 850828 w 4570398"/>
              <a:gd name="connsiteY0" fmla="*/ 0 h 4001232"/>
              <a:gd name="connsiteX1" fmla="*/ 4570398 w 4570398"/>
              <a:gd name="connsiteY1" fmla="*/ 0 h 4001232"/>
              <a:gd name="connsiteX2" fmla="*/ 4570398 w 4570398"/>
              <a:gd name="connsiteY2" fmla="*/ 4001232 h 4001232"/>
              <a:gd name="connsiteX3" fmla="*/ 0 w 4570398"/>
              <a:gd name="connsiteY3" fmla="*/ 4001232 h 4001232"/>
              <a:gd name="connsiteX4" fmla="*/ 0 w 4570398"/>
              <a:gd name="connsiteY4" fmla="*/ 850828 h 4001232"/>
              <a:gd name="connsiteX5" fmla="*/ 850828 w 4570398"/>
              <a:gd name="connsiteY5" fmla="*/ 0 h 400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0398" h="4001232">
                <a:moveTo>
                  <a:pt x="850828" y="0"/>
                </a:moveTo>
                <a:lnTo>
                  <a:pt x="4570398" y="0"/>
                </a:lnTo>
                <a:lnTo>
                  <a:pt x="4570398" y="4001232"/>
                </a:lnTo>
                <a:lnTo>
                  <a:pt x="0" y="4001232"/>
                </a:lnTo>
                <a:lnTo>
                  <a:pt x="0" y="850828"/>
                </a:lnTo>
                <a:cubicBezTo>
                  <a:pt x="0" y="380929"/>
                  <a:pt x="380929" y="0"/>
                  <a:pt x="850828" y="0"/>
                </a:cubicBezTo>
                <a:close/>
              </a:path>
            </a:pathLst>
          </a:custGeom>
        </p:spPr>
        <p:txBody>
          <a:bodyPr wrap="square">
            <a:noAutofit/>
          </a:bodyPr>
          <a:lstStyle>
            <a:lvl1pPr>
              <a:defRPr>
                <a:solidFill>
                  <a:schemeClr val="tx1"/>
                </a:solidFill>
              </a:defRPr>
            </a:lvl1pPr>
          </a:lstStyle>
          <a:p>
            <a:endParaRPr lang="en-US"/>
          </a:p>
        </p:txBody>
      </p:sp>
      <p:sp>
        <p:nvSpPr>
          <p:cNvPr id="6" name="Date Placeholder 3">
            <a:extLst>
              <a:ext uri="{FF2B5EF4-FFF2-40B4-BE49-F238E27FC236}">
                <a16:creationId xmlns:a16="http://schemas.microsoft.com/office/drawing/2014/main" id="{6CF167BF-3D71-20AF-2E69-EA5752A6E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7" name="Footer Placeholder 4">
            <a:extLst>
              <a:ext uri="{FF2B5EF4-FFF2-40B4-BE49-F238E27FC236}">
                <a16:creationId xmlns:a16="http://schemas.microsoft.com/office/drawing/2014/main" id="{BC953D09-438D-5340-80C3-D1668C25A4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91737F91-61A6-9573-FAEE-32AB394D0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2" name="Straight Connector 32">
            <a:extLst>
              <a:ext uri="{FF2B5EF4-FFF2-40B4-BE49-F238E27FC236}">
                <a16:creationId xmlns:a16="http://schemas.microsoft.com/office/drawing/2014/main" id="{143CB0A4-DCC7-ECD1-D1DC-7A37717979BB}"/>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31">
            <a:extLst>
              <a:ext uri="{FF2B5EF4-FFF2-40B4-BE49-F238E27FC236}">
                <a16:creationId xmlns:a16="http://schemas.microsoft.com/office/drawing/2014/main" id="{A52A0D3B-29E2-5893-0F38-FC610A31DC1B}"/>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0038"/>
      </p:ext>
    </p:extLst>
  </p:cSld>
  <p:clrMapOvr>
    <a:masterClrMapping/>
  </p:clrMapOvr>
</p:sldLayout>
</file>

<file path=ppt/slideLayouts/slideLayout27.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85613" y="831918"/>
            <a:ext cx="4361688" cy="1527048"/>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5767509" cy="5194161"/>
          </a:xfrm>
        </p:spPr>
        <p:txBody>
          <a:bodyPr/>
          <a:lstStyle/>
          <a:p>
            <a:endParaRPr lang="en-US"/>
          </a:p>
        </p:txBody>
      </p:sp>
      <p:sp>
        <p:nvSpPr>
          <p:cNvPr id="3" name="Content Placeholder 3">
            <a:extLst>
              <a:ext uri="{FF2B5EF4-FFF2-40B4-BE49-F238E27FC236}">
                <a16:creationId xmlns:a16="http://schemas.microsoft.com/office/drawing/2014/main" id="{3D902598-98B0-111E-C570-D294DFF63A03}"/>
              </a:ext>
            </a:extLst>
          </p:cNvPr>
          <p:cNvSpPr>
            <a:spLocks noGrp="1"/>
          </p:cNvSpPr>
          <p:nvPr>
            <p:ph sz="quarter" idx="10"/>
          </p:nvPr>
        </p:nvSpPr>
        <p:spPr>
          <a:xfrm>
            <a:off x="6985613" y="2530765"/>
            <a:ext cx="4361688" cy="348427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9" name="Date Placeholder 3">
            <a:extLst>
              <a:ext uri="{FF2B5EF4-FFF2-40B4-BE49-F238E27FC236}">
                <a16:creationId xmlns:a16="http://schemas.microsoft.com/office/drawing/2014/main" id="{F530FC37-80EF-0A07-0887-E72EE2F2E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0" name="Footer Placeholder 4">
            <a:extLst>
              <a:ext uri="{FF2B5EF4-FFF2-40B4-BE49-F238E27FC236}">
                <a16:creationId xmlns:a16="http://schemas.microsoft.com/office/drawing/2014/main" id="{5B5D7C95-B96F-1B15-0186-8CF2D27B0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E8935CD5-5B1B-FE89-B83F-E43E648ADA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7" name="Straight Connector 31">
            <a:extLst>
              <a:ext uri="{FF2B5EF4-FFF2-40B4-BE49-F238E27FC236}">
                <a16:creationId xmlns:a16="http://schemas.microsoft.com/office/drawing/2014/main" id="{CFFC6615-4187-7A83-63EE-BF6CF6B2BD19}"/>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4A13F58F-07D6-B33D-BD64-C72F39E3D60D}"/>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18389"/>
      </p:ext>
    </p:extLst>
  </p:cSld>
  <p:clrMapOvr>
    <a:masterClrMapping/>
  </p:clrMapOvr>
</p:sldLayout>
</file>

<file path=ppt/slideLayouts/slideLayout28.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p:spPr>
        <p:txBody>
          <a:bodyPr anchor="b"/>
          <a:lstStyle>
            <a:lvl1pPr>
              <a:defRPr sz="3600">
                <a:solidFill>
                  <a:schemeClr val="tx1"/>
                </a:solidFill>
              </a:defRPr>
            </a:lvl1pPr>
          </a:lstStyle>
          <a:p>
            <a:r>
              <a:rPr lang="en-US"/>
              <a:t>Click to edit Master title style</a:t>
            </a:r>
          </a:p>
        </p:txBody>
      </p:sp>
      <p:sp>
        <p:nvSpPr>
          <p:cNvPr id="2" name="Content Placeholder 3">
            <a:extLst>
              <a:ext uri="{FF2B5EF4-FFF2-40B4-BE49-F238E27FC236}">
                <a16:creationId xmlns:a16="http://schemas.microsoft.com/office/drawing/2014/main" id="{C65082D8-BAB5-0BFE-8BA8-E50FFE04E274}"/>
              </a:ext>
            </a:extLst>
          </p:cNvPr>
          <p:cNvSpPr>
            <a:spLocks noGrp="1"/>
          </p:cNvSpPr>
          <p:nvPr>
            <p:ph sz="quarter" idx="10"/>
          </p:nvPr>
        </p:nvSpPr>
        <p:spPr>
          <a:xfrm>
            <a:off x="838201" y="2521529"/>
            <a:ext cx="4361688" cy="349351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10" name="Date Placeholder 3">
            <a:extLst>
              <a:ext uri="{FF2B5EF4-FFF2-40B4-BE49-F238E27FC236}">
                <a16:creationId xmlns:a16="http://schemas.microsoft.com/office/drawing/2014/main" id="{F3135D21-9D7B-C592-F9B1-C45527BFFF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1" name="Footer Placeholder 4">
            <a:extLst>
              <a:ext uri="{FF2B5EF4-FFF2-40B4-BE49-F238E27FC236}">
                <a16:creationId xmlns:a16="http://schemas.microsoft.com/office/drawing/2014/main" id="{076E13FC-6FF0-0B11-2B96-ECCD78FC3A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0F63308A-4914-FAA4-AF71-EA8AB8B74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7" name="Straight Connector 31">
            <a:extLst>
              <a:ext uri="{FF2B5EF4-FFF2-40B4-BE49-F238E27FC236}">
                <a16:creationId xmlns:a16="http://schemas.microsoft.com/office/drawing/2014/main" id="{1BFCDEF0-A571-1775-D666-DD70D4326BAF}"/>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32">
            <a:extLst>
              <a:ext uri="{FF2B5EF4-FFF2-40B4-BE49-F238E27FC236}">
                <a16:creationId xmlns:a16="http://schemas.microsoft.com/office/drawing/2014/main" id="{B6AF83C9-36E2-6852-74FB-AB9B9B4846CE}"/>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68362"/>
      </p:ext>
    </p:extLst>
  </p:cSld>
  <p:clrMapOvr>
    <a:masterClrMapping/>
  </p:clrMapOvr>
</p:sldLayout>
</file>

<file path=ppt/slideLayouts/slideLayout2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Content Placeholder 3">
            <a:extLst>
              <a:ext uri="{FF2B5EF4-FFF2-40B4-BE49-F238E27FC236}">
                <a16:creationId xmlns:a16="http://schemas.microsoft.com/office/drawing/2014/main" id="{E1EB3780-5266-3444-3317-22ACFFCE499B}"/>
              </a:ext>
            </a:extLst>
          </p:cNvPr>
          <p:cNvSpPr>
            <a:spLocks noGrp="1"/>
          </p:cNvSpPr>
          <p:nvPr>
            <p:ph sz="quarter" idx="10"/>
          </p:nvPr>
        </p:nvSpPr>
        <p:spPr>
          <a:xfrm>
            <a:off x="6825065" y="1902698"/>
            <a:ext cx="4522936" cy="411234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9" name="Date Placeholder 3">
            <a:extLst>
              <a:ext uri="{FF2B5EF4-FFF2-40B4-BE49-F238E27FC236}">
                <a16:creationId xmlns:a16="http://schemas.microsoft.com/office/drawing/2014/main" id="{27B9E5B2-7325-82CA-6062-3169FE7D58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0" name="Footer Placeholder 4">
            <a:extLst>
              <a:ext uri="{FF2B5EF4-FFF2-40B4-BE49-F238E27FC236}">
                <a16:creationId xmlns:a16="http://schemas.microsoft.com/office/drawing/2014/main" id="{4C01CB96-C098-D789-185D-0A6FED880F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D270D577-1A93-F8B5-EC60-749030FF6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6" name="Straight Connector 31">
            <a:extLst>
              <a:ext uri="{FF2B5EF4-FFF2-40B4-BE49-F238E27FC236}">
                <a16:creationId xmlns:a16="http://schemas.microsoft.com/office/drawing/2014/main" id="{F95D4149-5D4A-C071-F2F9-529F92199B34}"/>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5F2CF751-80F5-AC12-9235-FEBCA21CF7F5}"/>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744256"/>
      </p:ext>
    </p:extLst>
  </p:cSld>
  <p:clrMapOvr>
    <a:masterClrMapping/>
  </p:clrMapOvr>
</p:sldLayout>
</file>

<file path=ppt/slideLayouts/slideLayout3.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506746-8C45-7F37-9AFA-B89A7E4B4131}"/>
              </a:ext>
            </a:extLst>
          </p:cNvPr>
          <p:cNvSpPr>
            <a:spLocks noGrp="1"/>
          </p:cNvSpPr>
          <p:nvPr>
            <p:ph type="ctrTitle"/>
          </p:nvPr>
        </p:nvSpPr>
        <p:spPr>
          <a:xfrm>
            <a:off x="1752600" y="258991"/>
            <a:ext cx="8667749" cy="3869961"/>
          </a:xfrm>
        </p:spPr>
        <p:txBody>
          <a:bodyPr anchor="b"/>
          <a:lstStyle>
            <a:lvl1pPr algn="ctr">
              <a:defRPr sz="5400">
                <a:solidFill>
                  <a:schemeClr val="tx1"/>
                </a:solidFill>
              </a:defRPr>
            </a:lvl1pPr>
          </a:lstStyle>
          <a:p>
            <a:r>
              <a:rPr lang="en-US"/>
              <a:t>Click to edit Master title style</a:t>
            </a:r>
            <a:endParaRPr lang="en-CN"/>
          </a:p>
        </p:txBody>
      </p:sp>
      <p:sp>
        <p:nvSpPr>
          <p:cNvPr id="4" name="Subtitle 2">
            <a:extLst>
              <a:ext uri="{FF2B5EF4-FFF2-40B4-BE49-F238E27FC236}">
                <a16:creationId xmlns:a16="http://schemas.microsoft.com/office/drawing/2014/main" id="{61F45EC4-F660-165A-7E92-5E4D61FF293E}"/>
              </a:ext>
            </a:extLst>
          </p:cNvPr>
          <p:cNvSpPr>
            <a:spLocks noGrp="1"/>
          </p:cNvSpPr>
          <p:nvPr>
            <p:ph type="subTitle" idx="1"/>
          </p:nvPr>
        </p:nvSpPr>
        <p:spPr>
          <a:xfrm>
            <a:off x="1752600" y="4253117"/>
            <a:ext cx="8667749" cy="1174224"/>
          </a:xfrm>
        </p:spPr>
        <p:txBody>
          <a:bodyPr/>
          <a:lstStyle>
            <a:lvl1pPr marL="0" indent="0" algn="ct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6" name="Text Placeholder 3">
            <a:extLst>
              <a:ext uri="{FF2B5EF4-FFF2-40B4-BE49-F238E27FC236}">
                <a16:creationId xmlns:a16="http://schemas.microsoft.com/office/drawing/2014/main" id="{BBDC9E52-28EA-4972-BBAC-559097CE3A48}"/>
              </a:ext>
            </a:extLst>
          </p:cNvPr>
          <p:cNvSpPr>
            <a:spLocks noGrp="1"/>
          </p:cNvSpPr>
          <p:nvPr>
            <p:ph type="body" sz="quarter" idx="19"/>
          </p:nvPr>
        </p:nvSpPr>
        <p:spPr>
          <a:xfrm>
            <a:off x="1752600" y="5501906"/>
            <a:ext cx="1828800" cy="274320"/>
          </a:xfrm>
        </p:spPr>
        <p:txBody>
          <a:bodyPr lIns="0" tIns="0" rIns="0" bIns="0">
            <a:noAutofit/>
          </a:bodyPr>
          <a:lstStyle>
            <a:lvl1pPr marL="0" indent="0" algn="ctr">
              <a:buNone/>
              <a:defRPr sz="1400">
                <a:solidFill>
                  <a:schemeClr val="tx1"/>
                </a:solidFill>
                <a:latin typeface="+mn-lt"/>
              </a:defRPr>
            </a:lvl1pPr>
          </a:lstStyle>
          <a:p>
            <a:r>
              <a:rPr lang="en-GB" sz="1600"/>
              <a:t>Presenter Name</a:t>
            </a:r>
          </a:p>
        </p:txBody>
      </p:sp>
      <p:sp>
        <p:nvSpPr>
          <p:cNvPr id="17" name="Date Placeholder 3">
            <a:extLst>
              <a:ext uri="{FF2B5EF4-FFF2-40B4-BE49-F238E27FC236}">
                <a16:creationId xmlns:a16="http://schemas.microsoft.com/office/drawing/2014/main" id="{05735AC1-FB26-8EA1-D027-17E089CC71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8" name="Footer Placeholder 4">
            <a:extLst>
              <a:ext uri="{FF2B5EF4-FFF2-40B4-BE49-F238E27FC236}">
                <a16:creationId xmlns:a16="http://schemas.microsoft.com/office/drawing/2014/main" id="{48419612-CEB2-94CD-7A31-DCA2B214A8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9" name="Slide Number Placeholder 5">
            <a:extLst>
              <a:ext uri="{FF2B5EF4-FFF2-40B4-BE49-F238E27FC236}">
                <a16:creationId xmlns:a16="http://schemas.microsoft.com/office/drawing/2014/main" id="{22EF214D-7620-1A42-7B18-3AB9F24AB6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0" name="Straight Connector 31">
            <a:extLst>
              <a:ext uri="{FF2B5EF4-FFF2-40B4-BE49-F238E27FC236}">
                <a16:creationId xmlns:a16="http://schemas.microsoft.com/office/drawing/2014/main" id="{5405B0AF-EA77-026D-D39C-F2BDC1C05CDA}"/>
              </a:ext>
              <a:ext uri="{C183D7F6-B498-43B3-948B-1728B52AA6E4}">
                <adec:decorative xmlns:adec="http://schemas.microsoft.com/office/drawing/2017/decorative" val="1"/>
              </a:ext>
            </a:extLst>
          </p:cNvPr>
          <p:cNvCxnSpPr>
            <a:cxnSpLocks/>
          </p:cNvCxnSpPr>
          <p:nvPr userDrawn="1"/>
        </p:nvCxnSpPr>
        <p:spPr>
          <a:xfrm>
            <a:off x="0" y="6667500"/>
            <a:ext cx="122424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32">
            <a:extLst>
              <a:ext uri="{FF2B5EF4-FFF2-40B4-BE49-F238E27FC236}">
                <a16:creationId xmlns:a16="http://schemas.microsoft.com/office/drawing/2014/main" id="{1A7CF60F-B95D-2C6B-49CD-826DAEBA8C0E}"/>
              </a:ext>
              <a:ext uri="{C183D7F6-B498-43B3-948B-1728B52AA6E4}">
                <adec:decorative xmlns:adec="http://schemas.microsoft.com/office/drawing/2017/decorative" val="1"/>
              </a:ext>
            </a:extLst>
          </p:cNvPr>
          <p:cNvCxnSpPr>
            <a:cxnSpLocks/>
          </p:cNvCxnSpPr>
          <p:nvPr userDrawn="1"/>
        </p:nvCxnSpPr>
        <p:spPr>
          <a:xfrm>
            <a:off x="1190189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255919"/>
      </p:ext>
    </p:extLst>
  </p:cSld>
  <p:clrMapOvr>
    <a:masterClrMapping/>
  </p:clrMapOvr>
  <p:extLst>
    <p:ext uri="{DCECCB84-F9BA-43D5-87BE-67443E8EF086}">
      <p15:sldGuideLst xmlns:p15="http://schemas.microsoft.com/office/powerpoint/2012/main">
        <p15:guide id="5" orient="horz" pos="2137" userDrawn="1">
          <p15:clr>
            <a:srgbClr val="FBAE40"/>
          </p15:clr>
        </p15:guide>
        <p15:guide id="6" pos="3840">
          <p15:clr>
            <a:srgbClr val="FBAE40"/>
          </p15:clr>
        </p15:guide>
      </p15:sldGuideLst>
    </p:ext>
  </p:extLst>
</p:sldLayout>
</file>

<file path=ppt/slideLayouts/slideLayout3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p:spPr>
        <p:txBody>
          <a:bodyPr anchor="b"/>
          <a:lstStyle>
            <a:lvl1pPr>
              <a:defRPr sz="3600"/>
            </a:lvl1pPr>
          </a:lstStyle>
          <a:p>
            <a:r>
              <a:rPr lang="en-US"/>
              <a:t>Click to edit Master title style</a:t>
            </a:r>
          </a:p>
        </p:txBody>
      </p:sp>
      <p:sp>
        <p:nvSpPr>
          <p:cNvPr id="3" name="Content Placeholder 3">
            <a:extLst>
              <a:ext uri="{FF2B5EF4-FFF2-40B4-BE49-F238E27FC236}">
                <a16:creationId xmlns:a16="http://schemas.microsoft.com/office/drawing/2014/main" id="{B882F52C-7359-FD40-71A5-15E3C8B2A175}"/>
              </a:ext>
            </a:extLst>
          </p:cNvPr>
          <p:cNvSpPr>
            <a:spLocks noGrp="1"/>
          </p:cNvSpPr>
          <p:nvPr>
            <p:ph sz="quarter" idx="10"/>
          </p:nvPr>
        </p:nvSpPr>
        <p:spPr>
          <a:xfrm>
            <a:off x="873491" y="1921164"/>
            <a:ext cx="4572000" cy="409387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4" name="Date Placeholder 3">
            <a:extLst>
              <a:ext uri="{FF2B5EF4-FFF2-40B4-BE49-F238E27FC236}">
                <a16:creationId xmlns:a16="http://schemas.microsoft.com/office/drawing/2014/main" id="{21FFE30C-67A7-0896-8382-BABCD70340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5" name="Footer Placeholder 4">
            <a:extLst>
              <a:ext uri="{FF2B5EF4-FFF2-40B4-BE49-F238E27FC236}">
                <a16:creationId xmlns:a16="http://schemas.microsoft.com/office/drawing/2014/main" id="{204E6BC6-9D59-8976-032A-6B639BC50D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6E030EEB-A8D0-4D9B-FDE5-0FCE3DC7DD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7" name="Straight Connector 31">
            <a:extLst>
              <a:ext uri="{FF2B5EF4-FFF2-40B4-BE49-F238E27FC236}">
                <a16:creationId xmlns:a16="http://schemas.microsoft.com/office/drawing/2014/main" id="{FA6FBC27-AA27-A480-F758-AA0A0E348760}"/>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3181070F-26E0-0C0D-6747-547B88616A0F}"/>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174960"/>
      </p:ext>
    </p:extLst>
  </p:cSld>
  <p:clrMapOvr>
    <a:masterClrMapping/>
  </p:clrMapOvr>
</p:sldLayout>
</file>

<file path=ppt/slideLayouts/slideLayout3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p:spPr>
        <p:txBody>
          <a:bodyPr anchor="b">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6" name="Content Placeholder 3">
            <a:extLst>
              <a:ext uri="{FF2B5EF4-FFF2-40B4-BE49-F238E27FC236}">
                <a16:creationId xmlns:a16="http://schemas.microsoft.com/office/drawing/2014/main" id="{265AB92A-BAA8-BA88-5315-6CDEB9B7170A}"/>
              </a:ext>
            </a:extLst>
          </p:cNvPr>
          <p:cNvSpPr>
            <a:spLocks noGrp="1"/>
          </p:cNvSpPr>
          <p:nvPr>
            <p:ph sz="quarter" idx="10"/>
          </p:nvPr>
        </p:nvSpPr>
        <p:spPr>
          <a:xfrm>
            <a:off x="7946433" y="2512293"/>
            <a:ext cx="3401568" cy="350274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ECD858A2-3AA3-29EC-34E4-F6890BAEEF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43321516-7241-6346-DEBE-42DAA310A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44A23FE0-8FD5-337D-C29C-60458812C0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0" name="Straight Connector 31">
            <a:extLst>
              <a:ext uri="{FF2B5EF4-FFF2-40B4-BE49-F238E27FC236}">
                <a16:creationId xmlns:a16="http://schemas.microsoft.com/office/drawing/2014/main" id="{01CF247D-9042-90FD-312C-A1D50781EA0F}"/>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DB84D435-085C-D7FE-B28F-B6977BBEA6DA}"/>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384117"/>
      </p:ext>
    </p:extLst>
  </p:cSld>
  <p:clrMapOvr>
    <a:masterClrMapping/>
  </p:clrMapOvr>
</p:sldLayout>
</file>

<file path=ppt/slideLayouts/slideLayout3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p:spPr>
        <p:txBody>
          <a:bodyPr anchor="b">
            <a:normAutofit/>
          </a:bodyPr>
          <a:lstStyle>
            <a:lvl1pPr>
              <a:defRPr sz="3600">
                <a:solidFill>
                  <a:schemeClr val="tx1"/>
                </a:solidFill>
              </a:defRPr>
            </a:lvl1pPr>
          </a:lstStyle>
          <a:p>
            <a:r>
              <a:rPr lang="en-US"/>
              <a:t>Click to edit Master title style</a:t>
            </a:r>
          </a:p>
        </p:txBody>
      </p:sp>
      <p:sp>
        <p:nvSpPr>
          <p:cNvPr id="9" name="Content Placeholder 3">
            <a:extLst>
              <a:ext uri="{FF2B5EF4-FFF2-40B4-BE49-F238E27FC236}">
                <a16:creationId xmlns:a16="http://schemas.microsoft.com/office/drawing/2014/main" id="{D69C6F0A-B174-5013-4DDB-AB20BA8268BF}"/>
              </a:ext>
            </a:extLst>
          </p:cNvPr>
          <p:cNvSpPr>
            <a:spLocks noGrp="1"/>
          </p:cNvSpPr>
          <p:nvPr>
            <p:ph sz="quarter" idx="10"/>
          </p:nvPr>
        </p:nvSpPr>
        <p:spPr>
          <a:xfrm>
            <a:off x="838201" y="2549236"/>
            <a:ext cx="3401568" cy="3465803"/>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3" name="Date Placeholder 3">
            <a:extLst>
              <a:ext uri="{FF2B5EF4-FFF2-40B4-BE49-F238E27FC236}">
                <a16:creationId xmlns:a16="http://schemas.microsoft.com/office/drawing/2014/main" id="{33E85C36-1ED6-1795-08DB-23696B5302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192E76A4-FFBE-61B8-F59B-EC1CE3BFD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F082745D-51FE-069C-245E-4F44EB779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6" name="Straight Connector 31">
            <a:extLst>
              <a:ext uri="{FF2B5EF4-FFF2-40B4-BE49-F238E27FC236}">
                <a16:creationId xmlns:a16="http://schemas.microsoft.com/office/drawing/2014/main" id="{E4F783A1-78AA-BF8E-8A22-FCBFCE05B01D}"/>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32">
            <a:extLst>
              <a:ext uri="{FF2B5EF4-FFF2-40B4-BE49-F238E27FC236}">
                <a16:creationId xmlns:a16="http://schemas.microsoft.com/office/drawing/2014/main" id="{F749601C-05D8-E636-3210-CF2A8713AE71}"/>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414589"/>
      </p:ext>
    </p:extLst>
  </p:cSld>
  <p:clrMapOvr>
    <a:masterClrMapping/>
  </p:clrMapOvr>
</p:sldLayout>
</file>

<file path=ppt/slideLayouts/slideLayout33.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3" name="Content Placeholder 3">
            <a:extLst>
              <a:ext uri="{FF2B5EF4-FFF2-40B4-BE49-F238E27FC236}">
                <a16:creationId xmlns:a16="http://schemas.microsoft.com/office/drawing/2014/main" id="{A1A6011F-285F-BCE2-F758-C63F33675A0A}"/>
              </a:ext>
            </a:extLst>
          </p:cNvPr>
          <p:cNvSpPr>
            <a:spLocks noGrp="1"/>
          </p:cNvSpPr>
          <p:nvPr>
            <p:ph sz="quarter" idx="10"/>
          </p:nvPr>
        </p:nvSpPr>
        <p:spPr>
          <a:xfrm>
            <a:off x="8080245" y="2983345"/>
            <a:ext cx="3273552" cy="303169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609FF9B-D63D-5137-0473-E4C0988E7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7" name="Footer Placeholder 4">
            <a:extLst>
              <a:ext uri="{FF2B5EF4-FFF2-40B4-BE49-F238E27FC236}">
                <a16:creationId xmlns:a16="http://schemas.microsoft.com/office/drawing/2014/main" id="{8104BA7A-7438-73D7-F9C7-AB3C9A7E00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96204760-0885-A02F-0067-BD4AC55CCC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6" name="Straight Connector 31">
            <a:extLst>
              <a:ext uri="{FF2B5EF4-FFF2-40B4-BE49-F238E27FC236}">
                <a16:creationId xmlns:a16="http://schemas.microsoft.com/office/drawing/2014/main" id="{385EA8A6-8678-1948-5F2D-5CF4833E07BD}"/>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3B9F398C-FAF1-1B27-836C-F97B88F78213}"/>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29915"/>
      </p:ext>
    </p:extLst>
  </p:cSld>
  <p:clrMapOvr>
    <a:masterClrMapping/>
  </p:clrMapOvr>
</p:sldLayout>
</file>

<file path=ppt/slideLayouts/slideLayout34.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p:spPr>
        <p:txBody>
          <a:bodyPr anchor="t">
            <a:normAutofit/>
          </a:bodyPr>
          <a:lstStyle>
            <a:lvl1pPr>
              <a:defRPr sz="3600">
                <a:solidFill>
                  <a:schemeClr val="tx1"/>
                </a:solidFill>
              </a:defRPr>
            </a:lvl1pPr>
          </a:lstStyle>
          <a:p>
            <a:r>
              <a:rPr lang="en-US"/>
              <a:t>Click to edit Master title style</a:t>
            </a:r>
          </a:p>
        </p:txBody>
      </p:sp>
      <p:sp>
        <p:nvSpPr>
          <p:cNvPr id="5" name="Content Placeholder 3">
            <a:extLst>
              <a:ext uri="{FF2B5EF4-FFF2-40B4-BE49-F238E27FC236}">
                <a16:creationId xmlns:a16="http://schemas.microsoft.com/office/drawing/2014/main" id="{3F99E67D-47D5-3842-1385-6C2F08D20EE8}"/>
              </a:ext>
            </a:extLst>
          </p:cNvPr>
          <p:cNvSpPr>
            <a:spLocks noGrp="1"/>
          </p:cNvSpPr>
          <p:nvPr>
            <p:ph sz="quarter" idx="10"/>
          </p:nvPr>
        </p:nvSpPr>
        <p:spPr>
          <a:xfrm>
            <a:off x="5569531" y="4509558"/>
            <a:ext cx="5778466" cy="1516513"/>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BD78DFD8-B1C6-7604-1671-4CDAC3912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B9921C03-3153-09AF-0D57-A0D96EBE1D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E86E0734-2C6E-8C3B-65F2-133B94CFC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2" name="Straight Connector 31">
            <a:extLst>
              <a:ext uri="{FF2B5EF4-FFF2-40B4-BE49-F238E27FC236}">
                <a16:creationId xmlns:a16="http://schemas.microsoft.com/office/drawing/2014/main" id="{BE6A6E60-0F31-180B-5E3F-E85797977EC5}"/>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DE8990BD-673C-BFDE-354D-14C949F2431E}"/>
              </a:ext>
              <a:ext uri="{C183D7F6-B498-43B3-948B-1728B52AA6E4}">
                <adec:decorative xmlns:adec="http://schemas.microsoft.com/office/drawing/2017/decorative" val="1"/>
              </a:ext>
            </a:extLst>
          </p:cNvPr>
          <p:cNvCxnSpPr>
            <a:cxnSpLocks/>
          </p:cNvCxnSpPr>
          <p:nvPr userDrawn="1"/>
        </p:nvCxnSpPr>
        <p:spPr>
          <a:xfrm>
            <a:off x="1196664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149695"/>
      </p:ext>
    </p:extLst>
  </p:cSld>
  <p:clrMapOvr>
    <a:masterClrMapping/>
  </p:clrMapOvr>
</p:sldLayout>
</file>

<file path=ppt/slideLayouts/slideLayout35.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p:spPr>
        <p:txBody>
          <a:bodyPr anchor="t">
            <a:normAutofit/>
          </a:bodyPr>
          <a:lstStyle>
            <a:lvl1pPr>
              <a:defRPr sz="3600">
                <a:solidFill>
                  <a:schemeClr val="tx1"/>
                </a:solidFill>
              </a:defRPr>
            </a:lvl1pPr>
          </a:lstStyle>
          <a:p>
            <a:r>
              <a:rPr lang="en-US"/>
              <a:t>Click to edit Master title style</a:t>
            </a:r>
          </a:p>
        </p:txBody>
      </p:sp>
      <p:sp>
        <p:nvSpPr>
          <p:cNvPr id="6" name="Content Placeholder 3">
            <a:extLst>
              <a:ext uri="{FF2B5EF4-FFF2-40B4-BE49-F238E27FC236}">
                <a16:creationId xmlns:a16="http://schemas.microsoft.com/office/drawing/2014/main" id="{BC2A94BD-34CC-6470-1478-1D549D046B82}"/>
              </a:ext>
            </a:extLst>
          </p:cNvPr>
          <p:cNvSpPr>
            <a:spLocks noGrp="1"/>
          </p:cNvSpPr>
          <p:nvPr>
            <p:ph sz="quarter" idx="10"/>
          </p:nvPr>
        </p:nvSpPr>
        <p:spPr>
          <a:xfrm>
            <a:off x="3962400" y="3785795"/>
            <a:ext cx="7391397" cy="224028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182F43E7-55DC-C610-6DA1-0251237351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4AE1085B-0F8A-711E-D721-A4D350D794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0738CBE5-2DAC-95AD-3EE9-B0A0F53401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2" name="Straight Connector 31">
            <a:extLst>
              <a:ext uri="{FF2B5EF4-FFF2-40B4-BE49-F238E27FC236}">
                <a16:creationId xmlns:a16="http://schemas.microsoft.com/office/drawing/2014/main" id="{F8884F71-7DBC-7C26-DB2C-731FCBC2EA65}"/>
              </a:ext>
              <a:ext uri="{C183D7F6-B498-43B3-948B-1728B52AA6E4}">
                <adec:decorative xmlns:adec="http://schemas.microsoft.com/office/drawing/2017/decorative" val="1"/>
              </a:ext>
            </a:extLst>
          </p:cNvPr>
          <p:cNvCxnSpPr>
            <a:cxnSpLocks/>
          </p:cNvCxnSpPr>
          <p:nvPr userDrawn="1"/>
        </p:nvCxnSpPr>
        <p:spPr>
          <a:xfrm>
            <a:off x="-1" y="667712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813CFB62-5831-FDE1-34F0-38FCD7614D8C}"/>
              </a:ext>
              <a:ext uri="{C183D7F6-B498-43B3-948B-1728B52AA6E4}">
                <adec:decorative xmlns:adec="http://schemas.microsoft.com/office/drawing/2017/decorative" val="1"/>
              </a:ext>
            </a:extLst>
          </p:cNvPr>
          <p:cNvCxnSpPr>
            <a:cxnSpLocks/>
          </p:cNvCxnSpPr>
          <p:nvPr userDrawn="1"/>
        </p:nvCxnSpPr>
        <p:spPr>
          <a:xfrm>
            <a:off x="11966641" y="962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61912"/>
      </p:ext>
    </p:extLst>
  </p:cSld>
  <p:clrMapOvr>
    <a:masterClrMapping/>
  </p:clrMapOvr>
</p:sldLayout>
</file>

<file path=ppt/slideLayouts/slideLayout36.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p:spPr>
        <p:txBody>
          <a:bodyPr anchor="t">
            <a:normAutofit/>
          </a:bodyPr>
          <a:lstStyle>
            <a:lvl1pPr>
              <a:defRPr sz="3600">
                <a:solidFill>
                  <a:schemeClr val="tx1"/>
                </a:solidFill>
              </a:defRPr>
            </a:lvl1pPr>
          </a:lstStyle>
          <a:p>
            <a:r>
              <a:rPr lang="en-US"/>
              <a:t>Click to edit Master title style</a:t>
            </a:r>
          </a:p>
        </p:txBody>
      </p:sp>
      <p:sp>
        <p:nvSpPr>
          <p:cNvPr id="5" name="Content Placeholder 3">
            <a:extLst>
              <a:ext uri="{FF2B5EF4-FFF2-40B4-BE49-F238E27FC236}">
                <a16:creationId xmlns:a16="http://schemas.microsoft.com/office/drawing/2014/main" id="{03CBF087-ADB9-D746-ED3D-8EAC47AF3E13}"/>
              </a:ext>
            </a:extLst>
          </p:cNvPr>
          <p:cNvSpPr>
            <a:spLocks noGrp="1"/>
          </p:cNvSpPr>
          <p:nvPr>
            <p:ph sz="quarter" idx="10"/>
          </p:nvPr>
        </p:nvSpPr>
        <p:spPr>
          <a:xfrm>
            <a:off x="3971639" y="824390"/>
            <a:ext cx="7376359" cy="2247808"/>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3" name="Date Placeholder 3">
            <a:extLst>
              <a:ext uri="{FF2B5EF4-FFF2-40B4-BE49-F238E27FC236}">
                <a16:creationId xmlns:a16="http://schemas.microsoft.com/office/drawing/2014/main" id="{79BA7EC8-1425-F948-FB17-5F51DEC98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694AE2EC-59C3-D91C-8CD6-658F68BC5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36BBD3BD-F630-46F9-25B2-85A0E608D8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4" name="Straight Connector 31">
            <a:extLst>
              <a:ext uri="{FF2B5EF4-FFF2-40B4-BE49-F238E27FC236}">
                <a16:creationId xmlns:a16="http://schemas.microsoft.com/office/drawing/2014/main" id="{76BDEB52-5B02-AD88-F4C8-F7406429984C}"/>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3778D6D3-2293-3FE4-3124-63EF2E3A5E33}"/>
              </a:ext>
              <a:ext uri="{C183D7F6-B498-43B3-948B-1728B52AA6E4}">
                <adec:decorative xmlns:adec="http://schemas.microsoft.com/office/drawing/2017/decorative" val="1"/>
              </a:ext>
            </a:extLst>
          </p:cNvPr>
          <p:cNvCxnSpPr>
            <a:cxnSpLocks/>
          </p:cNvCxnSpPr>
          <p:nvPr userDrawn="1"/>
        </p:nvCxnSpPr>
        <p:spPr>
          <a:xfrm>
            <a:off x="1196664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01366"/>
      </p:ext>
    </p:extLst>
  </p:cSld>
  <p:clrMapOvr>
    <a:masterClrMapping/>
  </p:clrMapOvr>
</p:sldLayout>
</file>

<file path=ppt/slideLayouts/slideLayout37.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p:spPr>
        <p:txBody>
          <a:bodyPr anchor="ctr"/>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5" name="Content Placeholder 3">
            <a:extLst>
              <a:ext uri="{FF2B5EF4-FFF2-40B4-BE49-F238E27FC236}">
                <a16:creationId xmlns:a16="http://schemas.microsoft.com/office/drawing/2014/main" id="{EF023DEB-EBD2-ECA5-19D2-F448BDC7606E}"/>
              </a:ext>
            </a:extLst>
          </p:cNvPr>
          <p:cNvSpPr>
            <a:spLocks noGrp="1"/>
          </p:cNvSpPr>
          <p:nvPr>
            <p:ph sz="quarter" idx="10"/>
          </p:nvPr>
        </p:nvSpPr>
        <p:spPr>
          <a:xfrm>
            <a:off x="7238998" y="2081048"/>
            <a:ext cx="4114800" cy="394503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524FB994-9B85-2B55-198D-4925FB1F2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9FCC0375-2AE8-A777-C3E0-7D2E3B0F61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0637823D-6C6E-38BE-B6BE-096424E8DF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5" name="Straight Connector 31">
            <a:extLst>
              <a:ext uri="{FF2B5EF4-FFF2-40B4-BE49-F238E27FC236}">
                <a16:creationId xmlns:a16="http://schemas.microsoft.com/office/drawing/2014/main" id="{BE6A6E60-0F31-180B-5E3F-E85797977EC5}"/>
              </a:ext>
              <a:ext uri="{C183D7F6-B498-43B3-948B-1728B52AA6E4}">
                <adec:decorative xmlns:adec="http://schemas.microsoft.com/office/drawing/2017/decorative" val="1"/>
              </a:ext>
            </a:extLst>
          </p:cNvPr>
          <p:cNvCxnSpPr>
            <a:cxnSpLocks/>
          </p:cNvCxnSpPr>
          <p:nvPr userDrawn="1"/>
        </p:nvCxnSpPr>
        <p:spPr>
          <a:xfrm>
            <a:off x="12833"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DE8990BD-673C-BFDE-354D-14C949F2431E}"/>
              </a:ext>
              <a:ext uri="{C183D7F6-B498-43B3-948B-1728B52AA6E4}">
                <adec:decorative xmlns:adec="http://schemas.microsoft.com/office/drawing/2017/decorative" val="1"/>
              </a:ext>
            </a:extLst>
          </p:cNvPr>
          <p:cNvCxnSpPr>
            <a:cxnSpLocks/>
          </p:cNvCxnSpPr>
          <p:nvPr userDrawn="1"/>
        </p:nvCxnSpPr>
        <p:spPr>
          <a:xfrm>
            <a:off x="11979475"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914184"/>
      </p:ext>
    </p:extLst>
  </p:cSld>
  <p:clrMapOvr>
    <a:masterClrMapping/>
  </p:clrMapOvr>
</p:sldLayout>
</file>

<file path=ppt/slideLayouts/slideLayout38.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p:spPr>
        <p:txBody>
          <a:bodyPr>
            <a:normAutofit/>
          </a:bodyPr>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5" name="Content Placeholder 3">
            <a:extLst>
              <a:ext uri="{FF2B5EF4-FFF2-40B4-BE49-F238E27FC236}">
                <a16:creationId xmlns:a16="http://schemas.microsoft.com/office/drawing/2014/main" id="{5D55DF58-60BC-15D0-99C3-6E7F78EBD703}"/>
              </a:ext>
            </a:extLst>
          </p:cNvPr>
          <p:cNvSpPr>
            <a:spLocks noGrp="1"/>
          </p:cNvSpPr>
          <p:nvPr>
            <p:ph sz="quarter" idx="10"/>
          </p:nvPr>
        </p:nvSpPr>
        <p:spPr>
          <a:xfrm>
            <a:off x="5708073" y="852884"/>
            <a:ext cx="5645724" cy="516215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D12407CB-320D-5895-BDF5-2C4178E05B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4CFCA35D-4F04-2227-AD9D-98F1BD01B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C8A1129D-5B96-F258-CFFC-CF58226A7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6" name="Straight Connector 31">
            <a:extLst>
              <a:ext uri="{FF2B5EF4-FFF2-40B4-BE49-F238E27FC236}">
                <a16:creationId xmlns:a16="http://schemas.microsoft.com/office/drawing/2014/main" id="{BE6A6E60-0F31-180B-5E3F-E85797977EC5}"/>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DE8990BD-673C-BFDE-354D-14C949F2431E}"/>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942104"/>
      </p:ext>
    </p:extLst>
  </p:cSld>
  <p:clrMapOvr>
    <a:masterClrMapping/>
  </p:clrMapOvr>
</p:sldLayout>
</file>

<file path=ppt/slideLayouts/slideLayout3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73725"/>
            <a:ext cx="3657603" cy="1453896"/>
          </a:xfrm>
        </p:spPr>
        <p:txBody>
          <a:bodyPr anchor="t">
            <a:normAutofit/>
          </a:bodyPr>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5" name="Content Placeholder 3">
            <a:extLst>
              <a:ext uri="{FF2B5EF4-FFF2-40B4-BE49-F238E27FC236}">
                <a16:creationId xmlns:a16="http://schemas.microsoft.com/office/drawing/2014/main" id="{39B8D2C3-5A67-946F-8429-CD7583E6B230}"/>
              </a:ext>
            </a:extLst>
          </p:cNvPr>
          <p:cNvSpPr>
            <a:spLocks noGrp="1"/>
          </p:cNvSpPr>
          <p:nvPr>
            <p:ph sz="quarter" idx="10"/>
          </p:nvPr>
        </p:nvSpPr>
        <p:spPr>
          <a:xfrm>
            <a:off x="4673600" y="873726"/>
            <a:ext cx="6680197" cy="514131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7E0A59B4-299A-C00C-5665-5D12C9EBB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E9C32A1D-8E68-C458-3E60-D6054C92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E1D864DC-4F3D-BA46-DED4-8D088584F2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4" name="Straight Connector 31">
            <a:extLst>
              <a:ext uri="{FF2B5EF4-FFF2-40B4-BE49-F238E27FC236}">
                <a16:creationId xmlns:a16="http://schemas.microsoft.com/office/drawing/2014/main" id="{E5C9C418-CC1A-8074-2930-D5627551538F}"/>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32">
            <a:extLst>
              <a:ext uri="{FF2B5EF4-FFF2-40B4-BE49-F238E27FC236}">
                <a16:creationId xmlns:a16="http://schemas.microsoft.com/office/drawing/2014/main" id="{87758AAB-3FDA-3A2F-37ED-381B84536B9F}"/>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033231"/>
      </p:ext>
    </p:extLst>
  </p:cSld>
  <p:clrMapOvr>
    <a:masterClrMapping/>
  </p:clrMapOvr>
</p:sldLayout>
</file>

<file path=ppt/slideLayouts/slideLayout4.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AFF9E1B-D277-3CD7-0505-70A3DF503C86}"/>
              </a:ext>
            </a:extLst>
          </p:cNvPr>
          <p:cNvSpPr>
            <a:spLocks noGrp="1"/>
          </p:cNvSpPr>
          <p:nvPr>
            <p:ph type="ctrTitle" hasCustomPrompt="1"/>
          </p:nvPr>
        </p:nvSpPr>
        <p:spPr>
          <a:xfrm>
            <a:off x="326571" y="3939701"/>
            <a:ext cx="11517086" cy="1424780"/>
          </a:xfrm>
        </p:spPr>
        <p:txBody>
          <a:bodyPr anchor="b"/>
          <a:lstStyle>
            <a:lvl1pPr algn="ctr">
              <a:defRPr sz="5400">
                <a:solidFill>
                  <a:schemeClr val="tx1"/>
                </a:solidFill>
              </a:defRPr>
            </a:lvl1pPr>
          </a:lstStyle>
          <a:p>
            <a:r>
              <a:rPr lang="en-US"/>
              <a:t>Click to edit Master title style</a:t>
            </a:r>
            <a:endParaRPr lang="en-CN"/>
          </a:p>
        </p:txBody>
      </p:sp>
      <p:sp>
        <p:nvSpPr>
          <p:cNvPr id="9" name="Subtitle 2">
            <a:extLst>
              <a:ext uri="{FF2B5EF4-FFF2-40B4-BE49-F238E27FC236}">
                <a16:creationId xmlns:a16="http://schemas.microsoft.com/office/drawing/2014/main" id="{D3C34CE9-1C8A-039B-8096-4B97AF95A74E}"/>
              </a:ext>
            </a:extLst>
          </p:cNvPr>
          <p:cNvSpPr>
            <a:spLocks noGrp="1"/>
          </p:cNvSpPr>
          <p:nvPr>
            <p:ph type="subTitle" idx="1"/>
          </p:nvPr>
        </p:nvSpPr>
        <p:spPr>
          <a:xfrm>
            <a:off x="326571" y="5387064"/>
            <a:ext cx="11517086" cy="438490"/>
          </a:xfrm>
        </p:spPr>
        <p:txBody>
          <a:bodyPr/>
          <a:lstStyle>
            <a:lvl1pPr marL="0" indent="0" algn="ct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3" name="Picture Placeholder 22">
            <a:extLst>
              <a:ext uri="{FF2B5EF4-FFF2-40B4-BE49-F238E27FC236}">
                <a16:creationId xmlns:a16="http://schemas.microsoft.com/office/drawing/2014/main" id="{8BAD26A8-E2F7-88F3-1B9C-84798D9CA708}"/>
              </a:ext>
            </a:extLst>
          </p:cNvPr>
          <p:cNvSpPr>
            <a:spLocks noGrp="1"/>
          </p:cNvSpPr>
          <p:nvPr>
            <p:ph type="pic" sz="quarter" idx="21"/>
          </p:nvPr>
        </p:nvSpPr>
        <p:spPr>
          <a:xfrm>
            <a:off x="1" y="0"/>
            <a:ext cx="12192001" cy="3771900"/>
          </a:xfrm>
          <a:custGeom>
            <a:avLst/>
            <a:gdLst>
              <a:gd name="connsiteX0" fmla="*/ 2060179 w 12192001"/>
              <a:gd name="connsiteY0" fmla="*/ 2536316 h 3771900"/>
              <a:gd name="connsiteX1" fmla="*/ 12192001 w 12192001"/>
              <a:gd name="connsiteY1" fmla="*/ 2536316 h 3771900"/>
              <a:gd name="connsiteX2" fmla="*/ 12192001 w 12192001"/>
              <a:gd name="connsiteY2" fmla="*/ 3771900 h 3771900"/>
              <a:gd name="connsiteX3" fmla="*/ 2060179 w 12192001"/>
              <a:gd name="connsiteY3" fmla="*/ 3771900 h 3771900"/>
              <a:gd name="connsiteX4" fmla="*/ 6112791 w 12192001"/>
              <a:gd name="connsiteY4" fmla="*/ 1262587 h 3771900"/>
              <a:gd name="connsiteX5" fmla="*/ 12192000 w 12192001"/>
              <a:gd name="connsiteY5" fmla="*/ 1262587 h 3771900"/>
              <a:gd name="connsiteX6" fmla="*/ 12192000 w 12192001"/>
              <a:gd name="connsiteY6" fmla="*/ 2498171 h 3771900"/>
              <a:gd name="connsiteX7" fmla="*/ 6112791 w 12192001"/>
              <a:gd name="connsiteY7" fmla="*/ 2498171 h 3771900"/>
              <a:gd name="connsiteX8" fmla="*/ 0 w 12192001"/>
              <a:gd name="connsiteY8" fmla="*/ 1262587 h 3771900"/>
              <a:gd name="connsiteX9" fmla="*/ 6079209 w 12192001"/>
              <a:gd name="connsiteY9" fmla="*/ 1262587 h 3771900"/>
              <a:gd name="connsiteX10" fmla="*/ 6079209 w 12192001"/>
              <a:gd name="connsiteY10" fmla="*/ 2498171 h 3771900"/>
              <a:gd name="connsiteX11" fmla="*/ 0 w 12192001"/>
              <a:gd name="connsiteY11" fmla="*/ 2498171 h 3771900"/>
              <a:gd name="connsiteX12" fmla="*/ 0 w 12192001"/>
              <a:gd name="connsiteY12" fmla="*/ 0 h 3771900"/>
              <a:gd name="connsiteX13" fmla="*/ 10131822 w 12192001"/>
              <a:gd name="connsiteY13" fmla="*/ 0 h 3771900"/>
              <a:gd name="connsiteX14" fmla="*/ 10131822 w 12192001"/>
              <a:gd name="connsiteY14" fmla="*/ 1235584 h 3771900"/>
              <a:gd name="connsiteX15" fmla="*/ 0 w 12192001"/>
              <a:gd name="connsiteY15" fmla="*/ 1235584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771900">
                <a:moveTo>
                  <a:pt x="2060179" y="2536316"/>
                </a:moveTo>
                <a:lnTo>
                  <a:pt x="12192001" y="2536316"/>
                </a:lnTo>
                <a:lnTo>
                  <a:pt x="12192001" y="3771900"/>
                </a:lnTo>
                <a:lnTo>
                  <a:pt x="2060179" y="3771900"/>
                </a:lnTo>
                <a:close/>
                <a:moveTo>
                  <a:pt x="6112791" y="1262587"/>
                </a:moveTo>
                <a:lnTo>
                  <a:pt x="12192000" y="1262587"/>
                </a:lnTo>
                <a:lnTo>
                  <a:pt x="12192000" y="2498171"/>
                </a:lnTo>
                <a:lnTo>
                  <a:pt x="6112791" y="2498171"/>
                </a:lnTo>
                <a:close/>
                <a:moveTo>
                  <a:pt x="0" y="1262587"/>
                </a:moveTo>
                <a:lnTo>
                  <a:pt x="6079209" y="1262587"/>
                </a:lnTo>
                <a:lnTo>
                  <a:pt x="6079209" y="2498171"/>
                </a:lnTo>
                <a:lnTo>
                  <a:pt x="0" y="2498171"/>
                </a:lnTo>
                <a:close/>
                <a:moveTo>
                  <a:pt x="0" y="0"/>
                </a:moveTo>
                <a:lnTo>
                  <a:pt x="10131822" y="0"/>
                </a:lnTo>
                <a:lnTo>
                  <a:pt x="10131822" y="1235584"/>
                </a:lnTo>
                <a:lnTo>
                  <a:pt x="0" y="1235584"/>
                </a:lnTo>
                <a:close/>
              </a:path>
            </a:pathLst>
          </a:custGeom>
        </p:spPr>
        <p:txBody>
          <a:bodyPr wrap="square">
            <a:noAutofit/>
          </a:bodyPr>
          <a:lstStyle/>
          <a:p>
            <a:endParaRPr lang="zh-CN" altLang="en-US"/>
          </a:p>
        </p:txBody>
      </p:sp>
      <p:sp>
        <p:nvSpPr>
          <p:cNvPr id="12" name="Text Placeholder 3">
            <a:extLst>
              <a:ext uri="{FF2B5EF4-FFF2-40B4-BE49-F238E27FC236}">
                <a16:creationId xmlns:a16="http://schemas.microsoft.com/office/drawing/2014/main" id="{26AA2219-FD98-03D2-BB5C-E2321D2249C0}"/>
              </a:ext>
            </a:extLst>
          </p:cNvPr>
          <p:cNvSpPr>
            <a:spLocks noGrp="1"/>
          </p:cNvSpPr>
          <p:nvPr>
            <p:ph type="body" sz="quarter" idx="19"/>
          </p:nvPr>
        </p:nvSpPr>
        <p:spPr>
          <a:xfrm>
            <a:off x="326571" y="6030083"/>
            <a:ext cx="1733607" cy="274320"/>
          </a:xfrm>
        </p:spPr>
        <p:txBody>
          <a:bodyPr lIns="0" tIns="0" rIns="0" bIns="0">
            <a:noAutofit/>
          </a:bodyPr>
          <a:lstStyle>
            <a:lvl1pPr marL="0" indent="0" algn="l">
              <a:buNone/>
              <a:defRPr sz="1400">
                <a:solidFill>
                  <a:schemeClr val="tx1"/>
                </a:solidFill>
                <a:latin typeface="+mn-lt"/>
              </a:defRPr>
            </a:lvl1pPr>
          </a:lstStyle>
          <a:p>
            <a:r>
              <a:rPr lang="en-GB" sz="1600"/>
              <a:t>Presenter Name</a:t>
            </a:r>
          </a:p>
        </p:txBody>
      </p:sp>
      <p:sp>
        <p:nvSpPr>
          <p:cNvPr id="14" name="Date Placeholder 3">
            <a:extLst>
              <a:ext uri="{FF2B5EF4-FFF2-40B4-BE49-F238E27FC236}">
                <a16:creationId xmlns:a16="http://schemas.microsoft.com/office/drawing/2014/main" id="{CD31E19E-99D1-8CD0-E566-4E2F20A471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5" name="Footer Placeholder 4">
            <a:extLst>
              <a:ext uri="{FF2B5EF4-FFF2-40B4-BE49-F238E27FC236}">
                <a16:creationId xmlns:a16="http://schemas.microsoft.com/office/drawing/2014/main" id="{3698B7D1-C36E-DFB0-A661-A5E474A68D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6" name="Slide Number Placeholder 5">
            <a:extLst>
              <a:ext uri="{FF2B5EF4-FFF2-40B4-BE49-F238E27FC236}">
                <a16:creationId xmlns:a16="http://schemas.microsoft.com/office/drawing/2014/main" id="{DC35F19D-FD15-4BE1-660D-0643E54DA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29218939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anchor="b">
            <a:normAutofit/>
          </a:bodyPr>
          <a:lstStyle>
            <a:lvl1pPr algn="l">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anchor="t">
            <a:norm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8607FA20-5F9E-5F1A-2995-42DE292E2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8" name="Footer Placeholder 4">
            <a:extLst>
              <a:ext uri="{FF2B5EF4-FFF2-40B4-BE49-F238E27FC236}">
                <a16:creationId xmlns:a16="http://schemas.microsoft.com/office/drawing/2014/main" id="{EE53118E-49A5-7AAB-EB8C-E3E57CD9F9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1" name="Slide Number Placeholder 5">
            <a:extLst>
              <a:ext uri="{FF2B5EF4-FFF2-40B4-BE49-F238E27FC236}">
                <a16:creationId xmlns:a16="http://schemas.microsoft.com/office/drawing/2014/main" id="{8D755146-626F-5951-A77D-DC3012AB5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9" name="Straight Connector 31">
            <a:extLst>
              <a:ext uri="{FF2B5EF4-FFF2-40B4-BE49-F238E27FC236}">
                <a16:creationId xmlns:a16="http://schemas.microsoft.com/office/drawing/2014/main" id="{2F96DE7D-2B90-57E1-B338-BE484C519322}"/>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id="{92356EB0-27E3-E63B-5A46-EF32523AD5C6}"/>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571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anchor="b">
            <a:normAutofit/>
          </a:bodyPr>
          <a:lstStyle>
            <a:lvl1pPr algn="ctr">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54679631-7C3B-D21E-7FA5-358FCF45E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8" name="Footer Placeholder 4">
            <a:extLst>
              <a:ext uri="{FF2B5EF4-FFF2-40B4-BE49-F238E27FC236}">
                <a16:creationId xmlns:a16="http://schemas.microsoft.com/office/drawing/2014/main" id="{EBEAF229-1E32-0FE6-E4A3-E02C9FAAAF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1" name="Slide Number Placeholder 5">
            <a:extLst>
              <a:ext uri="{FF2B5EF4-FFF2-40B4-BE49-F238E27FC236}">
                <a16:creationId xmlns:a16="http://schemas.microsoft.com/office/drawing/2014/main" id="{9676071C-D183-B427-F1DA-639AE2B348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9" name="Straight Connector 31">
            <a:extLst>
              <a:ext uri="{FF2B5EF4-FFF2-40B4-BE49-F238E27FC236}">
                <a16:creationId xmlns:a16="http://schemas.microsoft.com/office/drawing/2014/main" id="{47BC41E4-A5C6-BE0D-6E66-8326796424A5}"/>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id="{8E0779B7-1774-CFF8-ED50-658BA7EEBF83}"/>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00106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Big Number 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anchor="b">
            <a:norm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Date Placeholder 3">
            <a:extLst>
              <a:ext uri="{FF2B5EF4-FFF2-40B4-BE49-F238E27FC236}">
                <a16:creationId xmlns:a16="http://schemas.microsoft.com/office/drawing/2014/main" id="{F81D3DD9-10C8-C207-1E50-5F75DFD052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3" name="Footer Placeholder 4">
            <a:extLst>
              <a:ext uri="{FF2B5EF4-FFF2-40B4-BE49-F238E27FC236}">
                <a16:creationId xmlns:a16="http://schemas.microsoft.com/office/drawing/2014/main" id="{5AA3F5E3-D7B9-CD19-945F-38980AEB9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7" name="Slide Number Placeholder 5">
            <a:extLst>
              <a:ext uri="{FF2B5EF4-FFF2-40B4-BE49-F238E27FC236}">
                <a16:creationId xmlns:a16="http://schemas.microsoft.com/office/drawing/2014/main" id="{4FC4A806-42ED-564D-542E-AAAA4EAFD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8" name="Straight Connector 31">
            <a:extLst>
              <a:ext uri="{FF2B5EF4-FFF2-40B4-BE49-F238E27FC236}">
                <a16:creationId xmlns:a16="http://schemas.microsoft.com/office/drawing/2014/main" id="{36CD38AE-A66F-08B7-774A-86EA48DC6D3F}"/>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96229C75-1749-7A15-57EA-3F40239C0723}"/>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4687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1103858D-9532-D59F-FE73-A52EB24F30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8" name="Footer Placeholder 4">
            <a:extLst>
              <a:ext uri="{FF2B5EF4-FFF2-40B4-BE49-F238E27FC236}">
                <a16:creationId xmlns:a16="http://schemas.microsoft.com/office/drawing/2014/main" id="{BA34F1EA-1A45-A729-FE88-FBF390F44E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57189E61-2D87-C5BC-948B-835B50188A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4" name="Straight Connector 31">
            <a:extLst>
              <a:ext uri="{FF2B5EF4-FFF2-40B4-BE49-F238E27FC236}">
                <a16:creationId xmlns:a16="http://schemas.microsoft.com/office/drawing/2014/main" id="{B99A632E-EAA8-D126-AC93-60A78F8F8DC4}"/>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28CDBC42-8DE5-DE9A-947A-15C0C6B2D5F0}"/>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02650"/>
      </p:ext>
    </p:extLst>
  </p:cSld>
  <p:clrMapOvr>
    <a:masterClrMapping/>
  </p:clrMapOvr>
</p:sldLayout>
</file>

<file path=ppt/slideLayouts/slideLayout44.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A2BA1728-455B-BDAB-6419-C04536C197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8" name="Footer Placeholder 4">
            <a:extLst>
              <a:ext uri="{FF2B5EF4-FFF2-40B4-BE49-F238E27FC236}">
                <a16:creationId xmlns:a16="http://schemas.microsoft.com/office/drawing/2014/main" id="{ADDBA5A5-E947-E342-A677-E3AFE378D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EEDC2686-2DAB-B424-F10D-506D01DFE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4" name="Straight Connector 31">
            <a:extLst>
              <a:ext uri="{FF2B5EF4-FFF2-40B4-BE49-F238E27FC236}">
                <a16:creationId xmlns:a16="http://schemas.microsoft.com/office/drawing/2014/main" id="{6D22A03E-28FE-53DA-5B6A-383215ED1336}"/>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81A987AB-C78C-597A-CC63-6E545EDEC9D1}"/>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430325"/>
      </p:ext>
    </p:extLst>
  </p:cSld>
  <p:clrMapOvr>
    <a:masterClrMapping/>
  </p:clrMapOvr>
</p:sldLayout>
</file>

<file path=ppt/slideLayouts/slideLayout45.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E4E269EE-28E5-BB8D-160A-2C905B350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8" name="Footer Placeholder 4">
            <a:extLst>
              <a:ext uri="{FF2B5EF4-FFF2-40B4-BE49-F238E27FC236}">
                <a16:creationId xmlns:a16="http://schemas.microsoft.com/office/drawing/2014/main" id="{A2D3A4CC-2170-D513-478A-C60C50FE1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7F018A10-98B1-2374-E4F2-709B641CBA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3" name="Straight Connector 31">
            <a:extLst>
              <a:ext uri="{FF2B5EF4-FFF2-40B4-BE49-F238E27FC236}">
                <a16:creationId xmlns:a16="http://schemas.microsoft.com/office/drawing/2014/main" id="{173B7D00-3E0F-D372-F868-E62DE8E2C9FA}"/>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D187FA62-E4DF-283A-B2BB-2DADBA4EECE2}"/>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14161"/>
      </p:ext>
    </p:extLst>
  </p:cSld>
  <p:clrMapOvr>
    <a:masterClrMapping/>
  </p:clrMapOvr>
</p:sldLayout>
</file>

<file path=ppt/slideLayouts/slideLayout46.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3600" b="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4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3">
            <a:extLst>
              <a:ext uri="{FF2B5EF4-FFF2-40B4-BE49-F238E27FC236}">
                <a16:creationId xmlns:a16="http://schemas.microsoft.com/office/drawing/2014/main" id="{C9EFA2AD-E749-9F60-705D-DE0941E26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8" name="Footer Placeholder 4">
            <a:extLst>
              <a:ext uri="{FF2B5EF4-FFF2-40B4-BE49-F238E27FC236}">
                <a16:creationId xmlns:a16="http://schemas.microsoft.com/office/drawing/2014/main" id="{98138B0B-E7B2-93DE-E6AD-66530C4A9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708BC1B4-A19E-EF55-F8A5-8DB265F1C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4" name="Straight Connector 31">
            <a:extLst>
              <a:ext uri="{FF2B5EF4-FFF2-40B4-BE49-F238E27FC236}">
                <a16:creationId xmlns:a16="http://schemas.microsoft.com/office/drawing/2014/main" id="{B3027282-55C0-23E2-F9D0-56E4079574A7}"/>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32">
            <a:extLst>
              <a:ext uri="{FF2B5EF4-FFF2-40B4-BE49-F238E27FC236}">
                <a16:creationId xmlns:a16="http://schemas.microsoft.com/office/drawing/2014/main" id="{DC379414-CF7D-9895-A99E-1AA396B90C45}"/>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10174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Quot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3">
            <a:extLst>
              <a:ext uri="{FF2B5EF4-FFF2-40B4-BE49-F238E27FC236}">
                <a16:creationId xmlns:a16="http://schemas.microsoft.com/office/drawing/2014/main" id="{FC19029B-E3E6-1F4D-FA22-F5BD874176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8" name="Footer Placeholder 4">
            <a:extLst>
              <a:ext uri="{FF2B5EF4-FFF2-40B4-BE49-F238E27FC236}">
                <a16:creationId xmlns:a16="http://schemas.microsoft.com/office/drawing/2014/main" id="{B740A4B2-F740-621D-1480-FB55668AE4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A1A48FF9-74DF-1DDE-C86D-58BAE32E8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5" name="Straight Connector 31">
            <a:extLst>
              <a:ext uri="{FF2B5EF4-FFF2-40B4-BE49-F238E27FC236}">
                <a16:creationId xmlns:a16="http://schemas.microsoft.com/office/drawing/2014/main" id="{43E09413-BF03-4EDB-7DA9-C0CBF04FEE0E}"/>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873150D4-24A2-988A-C893-A637A2FA9112}"/>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117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anchor="ctr">
            <a:norm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3">
            <a:extLst>
              <a:ext uri="{FF2B5EF4-FFF2-40B4-BE49-F238E27FC236}">
                <a16:creationId xmlns:a16="http://schemas.microsoft.com/office/drawing/2014/main" id="{824B5ABA-190E-BEB5-573F-F64D2D575B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8" name="Footer Placeholder 4">
            <a:extLst>
              <a:ext uri="{FF2B5EF4-FFF2-40B4-BE49-F238E27FC236}">
                <a16:creationId xmlns:a16="http://schemas.microsoft.com/office/drawing/2014/main" id="{1FB98919-5529-CCFE-1092-A9D62454C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81631FAD-95BD-D50C-3496-63D8FB39DB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1" name="Straight Connector 31">
            <a:extLst>
              <a:ext uri="{FF2B5EF4-FFF2-40B4-BE49-F238E27FC236}">
                <a16:creationId xmlns:a16="http://schemas.microsoft.com/office/drawing/2014/main" id="{68B23DD3-BCFF-9795-0CA9-AE9401F88321}"/>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535FCD9B-34CE-58F0-8CB6-B7CB1EEF848B}"/>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5525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p:spPr>
        <p:txBody>
          <a:bodyPr/>
          <a:lstStyle>
            <a:lvl1pPr>
              <a:defRPr sz="3600">
                <a:solidFill>
                  <a:schemeClr val="tx1"/>
                </a:solidFill>
              </a:defRPr>
            </a:lvl1pPr>
          </a:lstStyle>
          <a:p>
            <a:r>
              <a:rPr lang="en-US"/>
              <a:t>Click to edit Master title style</a:t>
            </a:r>
          </a:p>
        </p:txBody>
      </p:sp>
      <p:sp>
        <p:nvSpPr>
          <p:cNvPr id="5" name="Text Placeholder 10">
            <a:extLst>
              <a:ext uri="{FF2B5EF4-FFF2-40B4-BE49-F238E27FC236}">
                <a16:creationId xmlns:a16="http://schemas.microsoft.com/office/drawing/2014/main" id="{0961250B-543A-6F37-305B-5397B2D57B76}"/>
              </a:ext>
            </a:extLst>
          </p:cNvPr>
          <p:cNvSpPr>
            <a:spLocks noGrp="1"/>
          </p:cNvSpPr>
          <p:nvPr>
            <p:ph type="body" sz="quarter" idx="13"/>
          </p:nvPr>
        </p:nvSpPr>
        <p:spPr>
          <a:xfrm>
            <a:off x="844000" y="2115128"/>
            <a:ext cx="5157788" cy="390388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101C122A-4474-6AF3-590D-B93E5FF99B65}"/>
              </a:ext>
            </a:extLst>
          </p:cNvPr>
          <p:cNvSpPr>
            <a:spLocks noGrp="1"/>
          </p:cNvSpPr>
          <p:nvPr>
            <p:ph type="body" sz="quarter" idx="14"/>
          </p:nvPr>
        </p:nvSpPr>
        <p:spPr>
          <a:xfrm>
            <a:off x="6164812" y="2115128"/>
            <a:ext cx="5183188" cy="390388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A7404D35-FA36-303B-9506-3CD0CAF6EC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4" name="Footer Placeholder 4">
            <a:extLst>
              <a:ext uri="{FF2B5EF4-FFF2-40B4-BE49-F238E27FC236}">
                <a16:creationId xmlns:a16="http://schemas.microsoft.com/office/drawing/2014/main" id="{AABACB02-8504-5F46-9D13-168C82E2BC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7F408501-24D6-36DD-2B2F-A53D1749AB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2" name="Straight Connector 31">
            <a:extLst>
              <a:ext uri="{FF2B5EF4-FFF2-40B4-BE49-F238E27FC236}">
                <a16:creationId xmlns:a16="http://schemas.microsoft.com/office/drawing/2014/main" id="{6295426D-7EC9-29C7-0CAD-C64EF81840DF}"/>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692CB063-86B6-5775-3AD2-DF4E29DD1CB4}"/>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779762"/>
      </p:ext>
    </p:extLst>
  </p:cSld>
  <p:clrMapOvr>
    <a:masterClrMapping/>
  </p:clrMapOvr>
</p:sldLayout>
</file>

<file path=ppt/slideLayouts/slideLayout5.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B78E43-591B-FC77-A959-A64AB0D49B14}"/>
              </a:ext>
            </a:extLst>
          </p:cNvPr>
          <p:cNvSpPr>
            <a:spLocks noGrp="1"/>
          </p:cNvSpPr>
          <p:nvPr>
            <p:ph type="ctrTitle"/>
          </p:nvPr>
        </p:nvSpPr>
        <p:spPr>
          <a:xfrm>
            <a:off x="5817870" y="383156"/>
            <a:ext cx="6022764" cy="3768220"/>
          </a:xfrm>
        </p:spPr>
        <p:txBody>
          <a:bodyPr anchor="b"/>
          <a:lstStyle>
            <a:lvl1pPr algn="r">
              <a:defRPr sz="5400">
                <a:solidFill>
                  <a:schemeClr val="tx1"/>
                </a:solidFill>
              </a:defRPr>
            </a:lvl1pPr>
          </a:lstStyle>
          <a:p>
            <a:r>
              <a:rPr lang="en-US"/>
              <a:t>Click to edit Master title style</a:t>
            </a:r>
            <a:endParaRPr lang="en-CN"/>
          </a:p>
        </p:txBody>
      </p:sp>
      <p:sp>
        <p:nvSpPr>
          <p:cNvPr id="10" name="Subtitle 2">
            <a:extLst>
              <a:ext uri="{FF2B5EF4-FFF2-40B4-BE49-F238E27FC236}">
                <a16:creationId xmlns:a16="http://schemas.microsoft.com/office/drawing/2014/main" id="{15093B11-F806-67DA-C9D7-48A738FD975F}"/>
              </a:ext>
            </a:extLst>
          </p:cNvPr>
          <p:cNvSpPr>
            <a:spLocks noGrp="1"/>
          </p:cNvSpPr>
          <p:nvPr>
            <p:ph type="subTitle" idx="1"/>
          </p:nvPr>
        </p:nvSpPr>
        <p:spPr>
          <a:xfrm>
            <a:off x="5817870" y="4253117"/>
            <a:ext cx="6022764" cy="1174224"/>
          </a:xfrm>
        </p:spPr>
        <p:txBody>
          <a:bodyPr/>
          <a:lstStyle>
            <a:lvl1pPr marL="0" indent="0" algn="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 name="Picture Placeholder 19">
            <a:extLst>
              <a:ext uri="{FF2B5EF4-FFF2-40B4-BE49-F238E27FC236}">
                <a16:creationId xmlns:a16="http://schemas.microsoft.com/office/drawing/2014/main" id="{70C32A11-D80D-8895-B299-F84B774E25E8}"/>
              </a:ext>
            </a:extLst>
          </p:cNvPr>
          <p:cNvSpPr>
            <a:spLocks noGrp="1"/>
          </p:cNvSpPr>
          <p:nvPr>
            <p:ph type="pic" sz="quarter" idx="23"/>
          </p:nvPr>
        </p:nvSpPr>
        <p:spPr>
          <a:xfrm>
            <a:off x="12700" y="-12700"/>
            <a:ext cx="5679347" cy="6875770"/>
          </a:xfrm>
          <a:custGeom>
            <a:avLst/>
            <a:gdLst>
              <a:gd name="connsiteX0" fmla="*/ 2855788 w 5679347"/>
              <a:gd name="connsiteY0" fmla="*/ 3447486 h 6875770"/>
              <a:gd name="connsiteX1" fmla="*/ 4251452 w 5679347"/>
              <a:gd name="connsiteY1" fmla="*/ 3447486 h 6875770"/>
              <a:gd name="connsiteX2" fmla="*/ 4251452 w 5679347"/>
              <a:gd name="connsiteY2" fmla="*/ 6864339 h 6875770"/>
              <a:gd name="connsiteX3" fmla="*/ 2855788 w 5679347"/>
              <a:gd name="connsiteY3" fmla="*/ 6864339 h 6875770"/>
              <a:gd name="connsiteX4" fmla="*/ 1427894 w 5679347"/>
              <a:gd name="connsiteY4" fmla="*/ 3447486 h 6875770"/>
              <a:gd name="connsiteX5" fmla="*/ 2823558 w 5679347"/>
              <a:gd name="connsiteY5" fmla="*/ 3447486 h 6875770"/>
              <a:gd name="connsiteX6" fmla="*/ 2823558 w 5679347"/>
              <a:gd name="connsiteY6" fmla="*/ 6864339 h 6875770"/>
              <a:gd name="connsiteX7" fmla="*/ 1427894 w 5679347"/>
              <a:gd name="connsiteY7" fmla="*/ 6864339 h 6875770"/>
              <a:gd name="connsiteX8" fmla="*/ 4283683 w 5679347"/>
              <a:gd name="connsiteY8" fmla="*/ 1442090 h 6875770"/>
              <a:gd name="connsiteX9" fmla="*/ 5001917 w 5679347"/>
              <a:gd name="connsiteY9" fmla="*/ 1442090 h 6875770"/>
              <a:gd name="connsiteX10" fmla="*/ 5098111 w 5679347"/>
              <a:gd name="connsiteY10" fmla="*/ 1451787 h 6875770"/>
              <a:gd name="connsiteX11" fmla="*/ 5679347 w 5679347"/>
              <a:gd name="connsiteY11" fmla="*/ 2164940 h 6875770"/>
              <a:gd name="connsiteX12" fmla="*/ 5679347 w 5679347"/>
              <a:gd name="connsiteY12" fmla="*/ 6875770 h 6875770"/>
              <a:gd name="connsiteX13" fmla="*/ 4283683 w 5679347"/>
              <a:gd name="connsiteY13" fmla="*/ 6875770 h 6875770"/>
              <a:gd name="connsiteX14" fmla="*/ 2855788 w 5679347"/>
              <a:gd name="connsiteY14" fmla="*/ 0 h 6875770"/>
              <a:gd name="connsiteX15" fmla="*/ 4251452 w 5679347"/>
              <a:gd name="connsiteY15" fmla="*/ 0 h 6875770"/>
              <a:gd name="connsiteX16" fmla="*/ 4251452 w 5679347"/>
              <a:gd name="connsiteY16" fmla="*/ 3416853 h 6875770"/>
              <a:gd name="connsiteX17" fmla="*/ 2855788 w 5679347"/>
              <a:gd name="connsiteY17" fmla="*/ 3416853 h 6875770"/>
              <a:gd name="connsiteX18" fmla="*/ 1427894 w 5679347"/>
              <a:gd name="connsiteY18" fmla="*/ 0 h 6875770"/>
              <a:gd name="connsiteX19" fmla="*/ 2823558 w 5679347"/>
              <a:gd name="connsiteY19" fmla="*/ 0 h 6875770"/>
              <a:gd name="connsiteX20" fmla="*/ 2823558 w 5679347"/>
              <a:gd name="connsiteY20" fmla="*/ 3416853 h 6875770"/>
              <a:gd name="connsiteX21" fmla="*/ 1427894 w 5679347"/>
              <a:gd name="connsiteY21" fmla="*/ 3416853 h 6875770"/>
              <a:gd name="connsiteX22" fmla="*/ 0 w 5679347"/>
              <a:gd name="connsiteY22" fmla="*/ 0 h 6875770"/>
              <a:gd name="connsiteX23" fmla="*/ 1395664 w 5679347"/>
              <a:gd name="connsiteY23" fmla="*/ 0 h 6875770"/>
              <a:gd name="connsiteX24" fmla="*/ 1395664 w 5679347"/>
              <a:gd name="connsiteY24" fmla="*/ 5433680 h 6875770"/>
              <a:gd name="connsiteX25" fmla="*/ 727933 w 5679347"/>
              <a:gd name="connsiteY25" fmla="*/ 5433680 h 6875770"/>
              <a:gd name="connsiteX26" fmla="*/ 581236 w 5679347"/>
              <a:gd name="connsiteY26" fmla="*/ 5418892 h 6875770"/>
              <a:gd name="connsiteX27" fmla="*/ 0 w 5679347"/>
              <a:gd name="connsiteY27" fmla="*/ 4705739 h 687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79347" h="6875770">
                <a:moveTo>
                  <a:pt x="2855788" y="3447486"/>
                </a:moveTo>
                <a:lnTo>
                  <a:pt x="4251452" y="3447486"/>
                </a:lnTo>
                <a:lnTo>
                  <a:pt x="4251452" y="6864339"/>
                </a:lnTo>
                <a:lnTo>
                  <a:pt x="2855788" y="6864339"/>
                </a:lnTo>
                <a:close/>
                <a:moveTo>
                  <a:pt x="1427894" y="3447486"/>
                </a:moveTo>
                <a:lnTo>
                  <a:pt x="2823558" y="3447486"/>
                </a:lnTo>
                <a:lnTo>
                  <a:pt x="2823558" y="6864339"/>
                </a:lnTo>
                <a:lnTo>
                  <a:pt x="1427894" y="6864339"/>
                </a:lnTo>
                <a:close/>
                <a:moveTo>
                  <a:pt x="4283683" y="1442090"/>
                </a:moveTo>
                <a:lnTo>
                  <a:pt x="5001917" y="1442090"/>
                </a:lnTo>
                <a:lnTo>
                  <a:pt x="5098111" y="1451787"/>
                </a:lnTo>
                <a:cubicBezTo>
                  <a:pt x="5429822" y="1519665"/>
                  <a:pt x="5679347" y="1813163"/>
                  <a:pt x="5679347" y="2164940"/>
                </a:cubicBezTo>
                <a:lnTo>
                  <a:pt x="5679347" y="6875770"/>
                </a:lnTo>
                <a:lnTo>
                  <a:pt x="4283683" y="6875770"/>
                </a:lnTo>
                <a:close/>
                <a:moveTo>
                  <a:pt x="2855788" y="0"/>
                </a:moveTo>
                <a:lnTo>
                  <a:pt x="4251452" y="0"/>
                </a:lnTo>
                <a:lnTo>
                  <a:pt x="4251452" y="3416853"/>
                </a:lnTo>
                <a:lnTo>
                  <a:pt x="2855788" y="3416853"/>
                </a:lnTo>
                <a:close/>
                <a:moveTo>
                  <a:pt x="1427894" y="0"/>
                </a:moveTo>
                <a:lnTo>
                  <a:pt x="2823558" y="0"/>
                </a:lnTo>
                <a:lnTo>
                  <a:pt x="2823558" y="3416853"/>
                </a:lnTo>
                <a:lnTo>
                  <a:pt x="1427894" y="3416853"/>
                </a:lnTo>
                <a:close/>
                <a:moveTo>
                  <a:pt x="0" y="0"/>
                </a:moveTo>
                <a:lnTo>
                  <a:pt x="1395664" y="0"/>
                </a:lnTo>
                <a:lnTo>
                  <a:pt x="1395664" y="5433680"/>
                </a:lnTo>
                <a:lnTo>
                  <a:pt x="727933" y="5433680"/>
                </a:lnTo>
                <a:lnTo>
                  <a:pt x="581236" y="5418892"/>
                </a:lnTo>
                <a:cubicBezTo>
                  <a:pt x="249526" y="5351014"/>
                  <a:pt x="0" y="5057516"/>
                  <a:pt x="0" y="4705739"/>
                </a:cubicBezTo>
                <a:close/>
              </a:path>
            </a:pathLst>
          </a:custGeom>
        </p:spPr>
        <p:txBody>
          <a:bodyPr wrap="square">
            <a:noAutofit/>
          </a:bodyPr>
          <a:lstStyle/>
          <a:p>
            <a:endParaRPr lang="zh-CN" altLang="en-US"/>
          </a:p>
        </p:txBody>
      </p:sp>
      <p:sp>
        <p:nvSpPr>
          <p:cNvPr id="14" name="Text Placeholder 3">
            <a:extLst>
              <a:ext uri="{FF2B5EF4-FFF2-40B4-BE49-F238E27FC236}">
                <a16:creationId xmlns:a16="http://schemas.microsoft.com/office/drawing/2014/main" id="{1274702A-06E8-AD73-62B2-B3A4A32E5DB2}"/>
              </a:ext>
            </a:extLst>
          </p:cNvPr>
          <p:cNvSpPr>
            <a:spLocks noGrp="1"/>
          </p:cNvSpPr>
          <p:nvPr>
            <p:ph type="body" sz="quarter" idx="19"/>
          </p:nvPr>
        </p:nvSpPr>
        <p:spPr>
          <a:xfrm>
            <a:off x="9930785" y="5739518"/>
            <a:ext cx="1909848" cy="274320"/>
          </a:xfrm>
        </p:spPr>
        <p:txBody>
          <a:bodyPr lIns="0" tIns="0" rIns="0" bIns="0">
            <a:noAutofit/>
          </a:bodyPr>
          <a:lstStyle>
            <a:lvl1pPr marL="0" indent="0" algn="r">
              <a:buNone/>
              <a:defRPr sz="1400">
                <a:solidFill>
                  <a:schemeClr val="tx1"/>
                </a:solidFill>
                <a:latin typeface="+mn-lt"/>
              </a:defRPr>
            </a:lvl1pPr>
          </a:lstStyle>
          <a:p>
            <a:r>
              <a:rPr lang="en-GB" sz="1600"/>
              <a:t>Presenter Name</a:t>
            </a:r>
          </a:p>
        </p:txBody>
      </p:sp>
      <p:sp>
        <p:nvSpPr>
          <p:cNvPr id="9" name="Date Placeholder 3">
            <a:extLst>
              <a:ext uri="{FF2B5EF4-FFF2-40B4-BE49-F238E27FC236}">
                <a16:creationId xmlns:a16="http://schemas.microsoft.com/office/drawing/2014/main" id="{70A1C19A-4E5E-C742-32A1-2115149FC1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2" name="Footer Placeholder 4">
            <a:extLst>
              <a:ext uri="{FF2B5EF4-FFF2-40B4-BE49-F238E27FC236}">
                <a16:creationId xmlns:a16="http://schemas.microsoft.com/office/drawing/2014/main" id="{A9A9E029-23F0-CEC4-BA46-3EEC97738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2D900CB6-F919-93D0-C1AC-3EFB92BA7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13184370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p:spPr>
        <p:txBody>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44000" y="2844801"/>
            <a:ext cx="5157788" cy="317421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64812" y="2844801"/>
            <a:ext cx="5183188" cy="317421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15B9C-3B12-7D73-101A-B7FF5D456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6" name="Footer Placeholder 4">
            <a:extLst>
              <a:ext uri="{FF2B5EF4-FFF2-40B4-BE49-F238E27FC236}">
                <a16:creationId xmlns:a16="http://schemas.microsoft.com/office/drawing/2014/main" id="{D95282CE-2FB9-AAD9-5683-E23E63D4438D}"/>
              </a:ext>
            </a:extLst>
          </p:cNvPr>
          <p:cNvSpPr>
            <a:spLocks noGrp="1"/>
          </p:cNvSpPr>
          <p:nvPr>
            <p:ph type="ftr" sz="quarter" idx="1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0" name="Slide Number Placeholder 5">
            <a:extLst>
              <a:ext uri="{FF2B5EF4-FFF2-40B4-BE49-F238E27FC236}">
                <a16:creationId xmlns:a16="http://schemas.microsoft.com/office/drawing/2014/main" id="{5607876E-CDDA-8EC2-D2D8-B041DA0D03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8" name="Straight Connector 31">
            <a:extLst>
              <a:ext uri="{FF2B5EF4-FFF2-40B4-BE49-F238E27FC236}">
                <a16:creationId xmlns:a16="http://schemas.microsoft.com/office/drawing/2014/main" id="{54FAAA69-6617-A985-B5BC-8A450B7E45DE}"/>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F7CDD230-E1EB-AB97-AA97-B6811E8B3A83}"/>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74950"/>
      </p:ext>
    </p:extLst>
  </p:cSld>
  <p:clrMapOvr>
    <a:masterClrMapping/>
  </p:clrMapOvr>
</p:sldLayout>
</file>

<file path=ppt/slideLayouts/slideLayout5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6-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29006"/>
            <a:ext cx="10504000" cy="1101394"/>
          </a:xfrm>
        </p:spPr>
        <p:txBody>
          <a:bodyPr/>
          <a:lstStyle>
            <a:lvl1pPr algn="ctr">
              <a:defRPr sz="3600">
                <a:solidFill>
                  <a:schemeClr val="tx1"/>
                </a:solidFill>
              </a:defRPr>
            </a:lvl1pPr>
          </a:lstStyle>
          <a:p>
            <a:r>
              <a:rPr lang="en-US"/>
              <a:t>Click to edit Master title style</a:t>
            </a:r>
          </a:p>
        </p:txBody>
      </p:sp>
      <p:sp>
        <p:nvSpPr>
          <p:cNvPr id="18" name="Rectangle 18">
            <a:extLst>
              <a:ext uri="{FF2B5EF4-FFF2-40B4-BE49-F238E27FC236}">
                <a16:creationId xmlns:a16="http://schemas.microsoft.com/office/drawing/2014/main" id="{8208A5D7-2403-1350-DEF6-007D02B92870}"/>
              </a:ext>
              <a:ext uri="{C183D7F6-B498-43B3-948B-1728B52AA6E4}">
                <adec:decorative xmlns:adec="http://schemas.microsoft.com/office/drawing/2017/decorative" val="1"/>
              </a:ext>
            </a:extLst>
          </p:cNvPr>
          <p:cNvSpPr>
            <a:spLocks noChangeArrowheads="1"/>
          </p:cNvSpPr>
          <p:nvPr userDrawn="1"/>
        </p:nvSpPr>
        <p:spPr bwMode="auto">
          <a:xfrm>
            <a:off x="4529372" y="25990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7" name="Text Placeholder 6">
            <a:extLst>
              <a:ext uri="{FF2B5EF4-FFF2-40B4-BE49-F238E27FC236}">
                <a16:creationId xmlns:a16="http://schemas.microsoft.com/office/drawing/2014/main" id="{1CA25D2A-079E-516D-CCAD-9201655031B8}"/>
              </a:ext>
            </a:extLst>
          </p:cNvPr>
          <p:cNvSpPr>
            <a:spLocks noGrp="1"/>
          </p:cNvSpPr>
          <p:nvPr>
            <p:ph type="body" sz="quarter" idx="25" hasCustomPrompt="1"/>
          </p:nvPr>
        </p:nvSpPr>
        <p:spPr>
          <a:xfrm>
            <a:off x="4529139" y="2598738"/>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01</a:t>
            </a:r>
            <a:endParaRPr lang="zh-CN" altLang="en-US"/>
          </a:p>
        </p:txBody>
      </p:sp>
      <p:sp>
        <p:nvSpPr>
          <p:cNvPr id="39" name="Text Placeholder 10">
            <a:extLst>
              <a:ext uri="{FF2B5EF4-FFF2-40B4-BE49-F238E27FC236}">
                <a16:creationId xmlns:a16="http://schemas.microsoft.com/office/drawing/2014/main" id="{BC32326B-44AF-69A5-8950-3E83EB14E481}"/>
              </a:ext>
            </a:extLst>
          </p:cNvPr>
          <p:cNvSpPr>
            <a:spLocks noGrp="1"/>
          </p:cNvSpPr>
          <p:nvPr>
            <p:ph type="body" sz="quarter" idx="13"/>
          </p:nvPr>
        </p:nvSpPr>
        <p:spPr>
          <a:xfrm>
            <a:off x="832790" y="2076889"/>
            <a:ext cx="3530468" cy="739384"/>
          </a:xfrm>
        </p:spPr>
        <p:txBody>
          <a:bodyPr anchor="b"/>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8" name="Text Placeholder 10">
            <a:extLst>
              <a:ext uri="{FF2B5EF4-FFF2-40B4-BE49-F238E27FC236}">
                <a16:creationId xmlns:a16="http://schemas.microsoft.com/office/drawing/2014/main" id="{CCC11960-F75C-F63F-D4E4-8C19C5B89901}"/>
              </a:ext>
            </a:extLst>
          </p:cNvPr>
          <p:cNvSpPr>
            <a:spLocks noGrp="1"/>
          </p:cNvSpPr>
          <p:nvPr>
            <p:ph type="body" sz="quarter" idx="14"/>
          </p:nvPr>
        </p:nvSpPr>
        <p:spPr>
          <a:xfrm>
            <a:off x="832792" y="2851360"/>
            <a:ext cx="3530466" cy="559032"/>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9" name="Rectangle 40">
            <a:extLst>
              <a:ext uri="{FF2B5EF4-FFF2-40B4-BE49-F238E27FC236}">
                <a16:creationId xmlns:a16="http://schemas.microsoft.com/office/drawing/2014/main" id="{FF347C45-9CAA-BA8B-3731-BEB81073E148}"/>
              </a:ext>
              <a:ext uri="{C183D7F6-B498-43B3-948B-1728B52AA6E4}">
                <adec:decorative xmlns:adec="http://schemas.microsoft.com/office/drawing/2017/decorative" val="1"/>
              </a:ext>
            </a:extLst>
          </p:cNvPr>
          <p:cNvSpPr>
            <a:spLocks noChangeArrowheads="1"/>
          </p:cNvSpPr>
          <p:nvPr userDrawn="1"/>
        </p:nvSpPr>
        <p:spPr bwMode="auto">
          <a:xfrm>
            <a:off x="4529372" y="3924200"/>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8" name="Text Placeholder 6">
            <a:extLst>
              <a:ext uri="{FF2B5EF4-FFF2-40B4-BE49-F238E27FC236}">
                <a16:creationId xmlns:a16="http://schemas.microsoft.com/office/drawing/2014/main" id="{6CDFDE77-EF7F-9B62-D5CB-295BB8C3EBBD}"/>
              </a:ext>
            </a:extLst>
          </p:cNvPr>
          <p:cNvSpPr>
            <a:spLocks noGrp="1"/>
          </p:cNvSpPr>
          <p:nvPr>
            <p:ph type="body" sz="quarter" idx="26" hasCustomPrompt="1"/>
          </p:nvPr>
        </p:nvSpPr>
        <p:spPr>
          <a:xfrm>
            <a:off x="4529139" y="3922159"/>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02</a:t>
            </a:r>
            <a:endParaRPr lang="zh-CN" altLang="en-US"/>
          </a:p>
        </p:txBody>
      </p:sp>
      <p:sp>
        <p:nvSpPr>
          <p:cNvPr id="44" name="Text Placeholder 10">
            <a:extLst>
              <a:ext uri="{FF2B5EF4-FFF2-40B4-BE49-F238E27FC236}">
                <a16:creationId xmlns:a16="http://schemas.microsoft.com/office/drawing/2014/main" id="{0290AD35-CF09-6504-D01E-4C05D706F1C1}"/>
              </a:ext>
            </a:extLst>
          </p:cNvPr>
          <p:cNvSpPr>
            <a:spLocks noGrp="1"/>
          </p:cNvSpPr>
          <p:nvPr>
            <p:ph type="body" sz="quarter" idx="18"/>
          </p:nvPr>
        </p:nvSpPr>
        <p:spPr>
          <a:xfrm>
            <a:off x="832162" y="3407356"/>
            <a:ext cx="3530468" cy="739384"/>
          </a:xfrm>
        </p:spPr>
        <p:txBody>
          <a:bodyPr anchor="b"/>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3" name="Text Placeholder 10">
            <a:extLst>
              <a:ext uri="{FF2B5EF4-FFF2-40B4-BE49-F238E27FC236}">
                <a16:creationId xmlns:a16="http://schemas.microsoft.com/office/drawing/2014/main" id="{05368349-BD70-533F-1B19-8FD3F67FB75C}"/>
              </a:ext>
            </a:extLst>
          </p:cNvPr>
          <p:cNvSpPr>
            <a:spLocks noGrp="1"/>
          </p:cNvSpPr>
          <p:nvPr>
            <p:ph type="body" sz="quarter" idx="17"/>
          </p:nvPr>
        </p:nvSpPr>
        <p:spPr>
          <a:xfrm>
            <a:off x="832164" y="4181827"/>
            <a:ext cx="3530466" cy="559032"/>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0" name="Rectangle 48">
            <a:extLst>
              <a:ext uri="{FF2B5EF4-FFF2-40B4-BE49-F238E27FC236}">
                <a16:creationId xmlns:a16="http://schemas.microsoft.com/office/drawing/2014/main" id="{CAC0BE5A-3FD4-01C0-EFCD-142421774C08}"/>
              </a:ext>
              <a:ext uri="{C183D7F6-B498-43B3-948B-1728B52AA6E4}">
                <adec:decorative xmlns:adec="http://schemas.microsoft.com/office/drawing/2017/decorative" val="1"/>
              </a:ext>
            </a:extLst>
          </p:cNvPr>
          <p:cNvSpPr>
            <a:spLocks noChangeArrowheads="1"/>
          </p:cNvSpPr>
          <p:nvPr userDrawn="1"/>
        </p:nvSpPr>
        <p:spPr bwMode="auto">
          <a:xfrm>
            <a:off x="4529372" y="5249415"/>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9" name="Text Placeholder 6">
            <a:extLst>
              <a:ext uri="{FF2B5EF4-FFF2-40B4-BE49-F238E27FC236}">
                <a16:creationId xmlns:a16="http://schemas.microsoft.com/office/drawing/2014/main" id="{867C06B3-86F3-BA14-C074-170923D252F1}"/>
              </a:ext>
            </a:extLst>
          </p:cNvPr>
          <p:cNvSpPr>
            <a:spLocks noGrp="1"/>
          </p:cNvSpPr>
          <p:nvPr>
            <p:ph type="body" sz="quarter" idx="27" hasCustomPrompt="1"/>
          </p:nvPr>
        </p:nvSpPr>
        <p:spPr>
          <a:xfrm>
            <a:off x="4529139" y="5245581"/>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03</a:t>
            </a:r>
            <a:endParaRPr lang="zh-CN" altLang="en-US"/>
          </a:p>
        </p:txBody>
      </p:sp>
      <p:sp>
        <p:nvSpPr>
          <p:cNvPr id="49" name="Text Placeholder 10">
            <a:extLst>
              <a:ext uri="{FF2B5EF4-FFF2-40B4-BE49-F238E27FC236}">
                <a16:creationId xmlns:a16="http://schemas.microsoft.com/office/drawing/2014/main" id="{C7E3638A-E47B-2C16-051A-8CB00B9F895C}"/>
              </a:ext>
            </a:extLst>
          </p:cNvPr>
          <p:cNvSpPr>
            <a:spLocks noGrp="1"/>
          </p:cNvSpPr>
          <p:nvPr>
            <p:ph type="body" sz="quarter" idx="22"/>
          </p:nvPr>
        </p:nvSpPr>
        <p:spPr>
          <a:xfrm>
            <a:off x="832162" y="4732585"/>
            <a:ext cx="3530468" cy="739384"/>
          </a:xfrm>
        </p:spPr>
        <p:txBody>
          <a:bodyPr anchor="b"/>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8" name="Text Placeholder 10">
            <a:extLst>
              <a:ext uri="{FF2B5EF4-FFF2-40B4-BE49-F238E27FC236}">
                <a16:creationId xmlns:a16="http://schemas.microsoft.com/office/drawing/2014/main" id="{5A4CC468-3A85-49F0-099C-BC1F0F566DC3}"/>
              </a:ext>
            </a:extLst>
          </p:cNvPr>
          <p:cNvSpPr>
            <a:spLocks noGrp="1"/>
          </p:cNvSpPr>
          <p:nvPr>
            <p:ph type="body" sz="quarter" idx="21"/>
          </p:nvPr>
        </p:nvSpPr>
        <p:spPr>
          <a:xfrm>
            <a:off x="832164" y="5507056"/>
            <a:ext cx="3530466" cy="559032"/>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3" name="Rectangle 89">
            <a:extLst>
              <a:ext uri="{FF2B5EF4-FFF2-40B4-BE49-F238E27FC236}">
                <a16:creationId xmlns:a16="http://schemas.microsoft.com/office/drawing/2014/main" id="{B592A1D3-2017-F169-B0A7-3173FF77C1A7}"/>
              </a:ext>
              <a:ext uri="{C183D7F6-B498-43B3-948B-1728B52AA6E4}">
                <adec:decorative xmlns:adec="http://schemas.microsoft.com/office/drawing/2017/decorative" val="1"/>
              </a:ext>
            </a:extLst>
          </p:cNvPr>
          <p:cNvSpPr>
            <a:spLocks noChangeArrowheads="1"/>
          </p:cNvSpPr>
          <p:nvPr userDrawn="1"/>
        </p:nvSpPr>
        <p:spPr bwMode="auto">
          <a:xfrm>
            <a:off x="7181831" y="5249415"/>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5" name="Text Placeholder 6">
            <a:extLst>
              <a:ext uri="{FF2B5EF4-FFF2-40B4-BE49-F238E27FC236}">
                <a16:creationId xmlns:a16="http://schemas.microsoft.com/office/drawing/2014/main" id="{2E5F3B0A-2795-1AB7-EDA7-048B8FFC1801}"/>
              </a:ext>
            </a:extLst>
          </p:cNvPr>
          <p:cNvSpPr>
            <a:spLocks noGrp="1"/>
          </p:cNvSpPr>
          <p:nvPr>
            <p:ph type="body" sz="quarter" idx="30" hasCustomPrompt="1"/>
          </p:nvPr>
        </p:nvSpPr>
        <p:spPr>
          <a:xfrm>
            <a:off x="7181203" y="5245581"/>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04</a:t>
            </a:r>
            <a:endParaRPr lang="zh-CN" altLang="en-US"/>
          </a:p>
        </p:txBody>
      </p:sp>
      <p:sp>
        <p:nvSpPr>
          <p:cNvPr id="51" name="Text Placeholder 10">
            <a:extLst>
              <a:ext uri="{FF2B5EF4-FFF2-40B4-BE49-F238E27FC236}">
                <a16:creationId xmlns:a16="http://schemas.microsoft.com/office/drawing/2014/main" id="{0F680350-5C6D-05CD-2861-1CBCFF6E39DA}"/>
              </a:ext>
            </a:extLst>
          </p:cNvPr>
          <p:cNvSpPr>
            <a:spLocks noGrp="1"/>
          </p:cNvSpPr>
          <p:nvPr>
            <p:ph type="body" sz="quarter" idx="24"/>
          </p:nvPr>
        </p:nvSpPr>
        <p:spPr>
          <a:xfrm>
            <a:off x="7817532" y="4732585"/>
            <a:ext cx="3530468" cy="739384"/>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50" name="Text Placeholder 10">
            <a:extLst>
              <a:ext uri="{FF2B5EF4-FFF2-40B4-BE49-F238E27FC236}">
                <a16:creationId xmlns:a16="http://schemas.microsoft.com/office/drawing/2014/main" id="{66541D57-A12D-E924-D596-DE278CD7F4D7}"/>
              </a:ext>
            </a:extLst>
          </p:cNvPr>
          <p:cNvSpPr>
            <a:spLocks noGrp="1"/>
          </p:cNvSpPr>
          <p:nvPr>
            <p:ph type="body" sz="quarter" idx="23"/>
          </p:nvPr>
        </p:nvSpPr>
        <p:spPr>
          <a:xfrm>
            <a:off x="7817534" y="5507056"/>
            <a:ext cx="3530466" cy="55903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2" name="Rectangle 81">
            <a:extLst>
              <a:ext uri="{FF2B5EF4-FFF2-40B4-BE49-F238E27FC236}">
                <a16:creationId xmlns:a16="http://schemas.microsoft.com/office/drawing/2014/main" id="{E8A6C772-C164-3CEA-A046-D9723CBD9FC6}"/>
              </a:ext>
              <a:ext uri="{C183D7F6-B498-43B3-948B-1728B52AA6E4}">
                <adec:decorative xmlns:adec="http://schemas.microsoft.com/office/drawing/2017/decorative" val="1"/>
              </a:ext>
            </a:extLst>
          </p:cNvPr>
          <p:cNvSpPr>
            <a:spLocks noChangeArrowheads="1"/>
          </p:cNvSpPr>
          <p:nvPr userDrawn="1"/>
        </p:nvSpPr>
        <p:spPr bwMode="auto">
          <a:xfrm>
            <a:off x="7181831" y="3924200"/>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4" name="Text Placeholder 6">
            <a:extLst>
              <a:ext uri="{FF2B5EF4-FFF2-40B4-BE49-F238E27FC236}">
                <a16:creationId xmlns:a16="http://schemas.microsoft.com/office/drawing/2014/main" id="{E73C2B03-4A5F-AABA-EC88-7F080083184F}"/>
              </a:ext>
            </a:extLst>
          </p:cNvPr>
          <p:cNvSpPr>
            <a:spLocks noGrp="1"/>
          </p:cNvSpPr>
          <p:nvPr>
            <p:ph type="body" sz="quarter" idx="29" hasCustomPrompt="1"/>
          </p:nvPr>
        </p:nvSpPr>
        <p:spPr>
          <a:xfrm>
            <a:off x="7181203" y="3922160"/>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05</a:t>
            </a:r>
            <a:endParaRPr lang="zh-CN" altLang="en-US"/>
          </a:p>
        </p:txBody>
      </p:sp>
      <p:sp>
        <p:nvSpPr>
          <p:cNvPr id="46" name="Text Placeholder 10">
            <a:extLst>
              <a:ext uri="{FF2B5EF4-FFF2-40B4-BE49-F238E27FC236}">
                <a16:creationId xmlns:a16="http://schemas.microsoft.com/office/drawing/2014/main" id="{9EBEE5F4-6259-F130-927E-7FFB60A40FD6}"/>
              </a:ext>
            </a:extLst>
          </p:cNvPr>
          <p:cNvSpPr>
            <a:spLocks noGrp="1"/>
          </p:cNvSpPr>
          <p:nvPr>
            <p:ph type="body" sz="quarter" idx="20"/>
          </p:nvPr>
        </p:nvSpPr>
        <p:spPr>
          <a:xfrm>
            <a:off x="7817532" y="3407356"/>
            <a:ext cx="3530468" cy="739384"/>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5" name="Text Placeholder 10">
            <a:extLst>
              <a:ext uri="{FF2B5EF4-FFF2-40B4-BE49-F238E27FC236}">
                <a16:creationId xmlns:a16="http://schemas.microsoft.com/office/drawing/2014/main" id="{66237AC4-EBD4-DD9E-69D9-8D385F6C75A6}"/>
              </a:ext>
            </a:extLst>
          </p:cNvPr>
          <p:cNvSpPr>
            <a:spLocks noGrp="1"/>
          </p:cNvSpPr>
          <p:nvPr>
            <p:ph type="body" sz="quarter" idx="19"/>
          </p:nvPr>
        </p:nvSpPr>
        <p:spPr>
          <a:xfrm>
            <a:off x="7817534" y="4181827"/>
            <a:ext cx="3530466" cy="55903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1" name="Rectangle 56">
            <a:extLst>
              <a:ext uri="{FF2B5EF4-FFF2-40B4-BE49-F238E27FC236}">
                <a16:creationId xmlns:a16="http://schemas.microsoft.com/office/drawing/2014/main" id="{3C5137EE-3743-D56F-8A63-2370A4C0D4E1}"/>
              </a:ext>
              <a:ext uri="{C183D7F6-B498-43B3-948B-1728B52AA6E4}">
                <adec:decorative xmlns:adec="http://schemas.microsoft.com/office/drawing/2017/decorative" val="1"/>
              </a:ext>
            </a:extLst>
          </p:cNvPr>
          <p:cNvSpPr>
            <a:spLocks noChangeArrowheads="1"/>
          </p:cNvSpPr>
          <p:nvPr userDrawn="1"/>
        </p:nvSpPr>
        <p:spPr bwMode="auto">
          <a:xfrm>
            <a:off x="7181831" y="25990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3" name="Text Placeholder 6">
            <a:extLst>
              <a:ext uri="{FF2B5EF4-FFF2-40B4-BE49-F238E27FC236}">
                <a16:creationId xmlns:a16="http://schemas.microsoft.com/office/drawing/2014/main" id="{5DB5C80C-26F8-0C95-154F-6DEEEDB32371}"/>
              </a:ext>
            </a:extLst>
          </p:cNvPr>
          <p:cNvSpPr>
            <a:spLocks noGrp="1"/>
          </p:cNvSpPr>
          <p:nvPr>
            <p:ph type="body" sz="quarter" idx="28" hasCustomPrompt="1"/>
          </p:nvPr>
        </p:nvSpPr>
        <p:spPr>
          <a:xfrm>
            <a:off x="7181203" y="2598738"/>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06</a:t>
            </a:r>
            <a:endParaRPr lang="zh-CN" altLang="en-US"/>
          </a:p>
        </p:txBody>
      </p:sp>
      <p:sp>
        <p:nvSpPr>
          <p:cNvPr id="41" name="Text Placeholder 10">
            <a:extLst>
              <a:ext uri="{FF2B5EF4-FFF2-40B4-BE49-F238E27FC236}">
                <a16:creationId xmlns:a16="http://schemas.microsoft.com/office/drawing/2014/main" id="{1580A2FB-D18E-CCE5-D7D5-AB29B0225C05}"/>
              </a:ext>
            </a:extLst>
          </p:cNvPr>
          <p:cNvSpPr>
            <a:spLocks noGrp="1"/>
          </p:cNvSpPr>
          <p:nvPr>
            <p:ph type="body" sz="quarter" idx="16"/>
          </p:nvPr>
        </p:nvSpPr>
        <p:spPr>
          <a:xfrm>
            <a:off x="7818160" y="2076889"/>
            <a:ext cx="3530468" cy="739384"/>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0" name="Text Placeholder 10">
            <a:extLst>
              <a:ext uri="{FF2B5EF4-FFF2-40B4-BE49-F238E27FC236}">
                <a16:creationId xmlns:a16="http://schemas.microsoft.com/office/drawing/2014/main" id="{8B832846-EB9F-5EFA-F397-ED05D7CD5CBB}"/>
              </a:ext>
            </a:extLst>
          </p:cNvPr>
          <p:cNvSpPr>
            <a:spLocks noGrp="1"/>
          </p:cNvSpPr>
          <p:nvPr>
            <p:ph type="body" sz="quarter" idx="15"/>
          </p:nvPr>
        </p:nvSpPr>
        <p:spPr>
          <a:xfrm>
            <a:off x="7818162" y="2851360"/>
            <a:ext cx="3530466" cy="55903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6" name="Date Placeholder 3">
            <a:extLst>
              <a:ext uri="{FF2B5EF4-FFF2-40B4-BE49-F238E27FC236}">
                <a16:creationId xmlns:a16="http://schemas.microsoft.com/office/drawing/2014/main" id="{0B4CA34A-70A6-28B9-6E95-DFAAFE588C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0" name="Footer Placeholder 4">
            <a:extLst>
              <a:ext uri="{FF2B5EF4-FFF2-40B4-BE49-F238E27FC236}">
                <a16:creationId xmlns:a16="http://schemas.microsoft.com/office/drawing/2014/main" id="{53CF4D40-3350-82F9-020E-252774AD81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1" name="Slide Number Placeholder 5">
            <a:extLst>
              <a:ext uri="{FF2B5EF4-FFF2-40B4-BE49-F238E27FC236}">
                <a16:creationId xmlns:a16="http://schemas.microsoft.com/office/drawing/2014/main" id="{74E27F63-E2E4-6C68-FD7F-46614FECBA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
        <p:nvSpPr>
          <p:cNvPr id="24" name="Oval 14">
            <a:extLst>
              <a:ext uri="{FF2B5EF4-FFF2-40B4-BE49-F238E27FC236}">
                <a16:creationId xmlns:a16="http://schemas.microsoft.com/office/drawing/2014/main" id="{6F924045-417C-C278-4D5D-0671DFFEA1D0}"/>
              </a:ext>
              <a:ext uri="{C183D7F6-B498-43B3-948B-1728B52AA6E4}">
                <adec:decorative xmlns:adec="http://schemas.microsoft.com/office/drawing/2017/decorative" val="1"/>
              </a:ext>
            </a:extLst>
          </p:cNvPr>
          <p:cNvSpPr/>
          <p:nvPr userDrawn="1"/>
        </p:nvSpPr>
        <p:spPr>
          <a:xfrm>
            <a:off x="5096307" y="2769072"/>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Oval 42">
            <a:extLst>
              <a:ext uri="{FF2B5EF4-FFF2-40B4-BE49-F238E27FC236}">
                <a16:creationId xmlns:a16="http://schemas.microsoft.com/office/drawing/2014/main" id="{5BC3F4C5-4FB3-F517-627A-E393C3CE2B6C}"/>
              </a:ext>
              <a:ext uri="{C183D7F6-B498-43B3-948B-1728B52AA6E4}">
                <adec:decorative xmlns:adec="http://schemas.microsoft.com/office/drawing/2017/decorative" val="1"/>
              </a:ext>
            </a:extLst>
          </p:cNvPr>
          <p:cNvSpPr/>
          <p:nvPr userDrawn="1"/>
        </p:nvSpPr>
        <p:spPr>
          <a:xfrm>
            <a:off x="5096307" y="4094196"/>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Oval 50">
            <a:extLst>
              <a:ext uri="{FF2B5EF4-FFF2-40B4-BE49-F238E27FC236}">
                <a16:creationId xmlns:a16="http://schemas.microsoft.com/office/drawing/2014/main" id="{1B466D3D-3E71-2F97-7F18-51F8A46E48EF}"/>
              </a:ext>
              <a:ext uri="{C183D7F6-B498-43B3-948B-1728B52AA6E4}">
                <adec:decorative xmlns:adec="http://schemas.microsoft.com/office/drawing/2017/decorative" val="1"/>
              </a:ext>
            </a:extLst>
          </p:cNvPr>
          <p:cNvSpPr/>
          <p:nvPr userDrawn="1"/>
        </p:nvSpPr>
        <p:spPr>
          <a:xfrm>
            <a:off x="5142873" y="5419411"/>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Oval 58">
            <a:extLst>
              <a:ext uri="{FF2B5EF4-FFF2-40B4-BE49-F238E27FC236}">
                <a16:creationId xmlns:a16="http://schemas.microsoft.com/office/drawing/2014/main" id="{00CD6578-9EEA-5E52-3E03-6000B3C4C6E1}"/>
              </a:ext>
              <a:ext uri="{C183D7F6-B498-43B3-948B-1728B52AA6E4}">
                <adec:decorative xmlns:adec="http://schemas.microsoft.com/office/drawing/2017/decorative" val="1"/>
              </a:ext>
            </a:extLst>
          </p:cNvPr>
          <p:cNvSpPr/>
          <p:nvPr userDrawn="1"/>
        </p:nvSpPr>
        <p:spPr>
          <a:xfrm flipH="1">
            <a:off x="6926073" y="2769072"/>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Oval 83">
            <a:extLst>
              <a:ext uri="{FF2B5EF4-FFF2-40B4-BE49-F238E27FC236}">
                <a16:creationId xmlns:a16="http://schemas.microsoft.com/office/drawing/2014/main" id="{CD7CB540-1BF1-F1AC-AE10-C8B626E0A592}"/>
              </a:ext>
              <a:ext uri="{C183D7F6-B498-43B3-948B-1728B52AA6E4}">
                <adec:decorative xmlns:adec="http://schemas.microsoft.com/office/drawing/2017/decorative" val="1"/>
              </a:ext>
            </a:extLst>
          </p:cNvPr>
          <p:cNvSpPr/>
          <p:nvPr userDrawn="1"/>
        </p:nvSpPr>
        <p:spPr>
          <a:xfrm flipH="1">
            <a:off x="6926073" y="4094196"/>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Oval 91">
            <a:extLst>
              <a:ext uri="{FF2B5EF4-FFF2-40B4-BE49-F238E27FC236}">
                <a16:creationId xmlns:a16="http://schemas.microsoft.com/office/drawing/2014/main" id="{B18690F7-0CC3-4A81-2333-82F55190063E}"/>
              </a:ext>
              <a:ext uri="{C183D7F6-B498-43B3-948B-1728B52AA6E4}">
                <adec:decorative xmlns:adec="http://schemas.microsoft.com/office/drawing/2017/decorative" val="1"/>
              </a:ext>
            </a:extLst>
          </p:cNvPr>
          <p:cNvSpPr/>
          <p:nvPr userDrawn="1"/>
        </p:nvSpPr>
        <p:spPr>
          <a:xfrm flipH="1">
            <a:off x="6879507" y="5419411"/>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Freeform: Shape 8">
            <a:extLst>
              <a:ext uri="{FF2B5EF4-FFF2-40B4-BE49-F238E27FC236}">
                <a16:creationId xmlns:a16="http://schemas.microsoft.com/office/drawing/2014/main" id="{2AD7E1B5-43F5-AA4B-C9F4-7A7B6668FB3E}"/>
              </a:ext>
              <a:ext uri="{C183D7F6-B498-43B3-948B-1728B52AA6E4}">
                <adec:decorative xmlns:adec="http://schemas.microsoft.com/office/drawing/2017/decorative" val="1"/>
              </a:ext>
            </a:extLst>
          </p:cNvPr>
          <p:cNvSpPr/>
          <p:nvPr userDrawn="1"/>
        </p:nvSpPr>
        <p:spPr>
          <a:xfrm flipV="1">
            <a:off x="5160311" y="2094269"/>
            <a:ext cx="1831860" cy="3988301"/>
          </a:xfrm>
          <a:custGeom>
            <a:avLst/>
            <a:gdLst>
              <a:gd name="connsiteX0" fmla="*/ 1134319 w 2268638"/>
              <a:gd name="connsiteY0" fmla="*/ 0 h 5034987"/>
              <a:gd name="connsiteX1" fmla="*/ 2268638 w 2268638"/>
              <a:gd name="connsiteY1" fmla="*/ 1134319 h 5034987"/>
              <a:gd name="connsiteX2" fmla="*/ 2268637 w 2268638"/>
              <a:gd name="connsiteY2" fmla="*/ 5034987 h 5034987"/>
              <a:gd name="connsiteX3" fmla="*/ 0 w 2268638"/>
              <a:gd name="connsiteY3" fmla="*/ 5034987 h 5034987"/>
              <a:gd name="connsiteX4" fmla="*/ 0 w 2268638"/>
              <a:gd name="connsiteY4" fmla="*/ 1134319 h 5034987"/>
              <a:gd name="connsiteX5" fmla="*/ 1134319 w 2268638"/>
              <a:gd name="connsiteY5" fmla="*/ 0 h 5034987"/>
              <a:gd name="connsiteX0" fmla="*/ 1134319 w 2268638"/>
              <a:gd name="connsiteY0" fmla="*/ 0 h 5034987"/>
              <a:gd name="connsiteX1" fmla="*/ 2268638 w 2268638"/>
              <a:gd name="connsiteY1" fmla="*/ 1134319 h 5034987"/>
              <a:gd name="connsiteX2" fmla="*/ 2268637 w 2268638"/>
              <a:gd name="connsiteY2" fmla="*/ 5034987 h 5034987"/>
              <a:gd name="connsiteX3" fmla="*/ 486137 w 2268638"/>
              <a:gd name="connsiteY3" fmla="*/ 5023412 h 5034987"/>
              <a:gd name="connsiteX4" fmla="*/ 0 w 2268638"/>
              <a:gd name="connsiteY4" fmla="*/ 5034987 h 5034987"/>
              <a:gd name="connsiteX5" fmla="*/ 0 w 2268638"/>
              <a:gd name="connsiteY5" fmla="*/ 1134319 h 5034987"/>
              <a:gd name="connsiteX6" fmla="*/ 1134319 w 2268638"/>
              <a:gd name="connsiteY6" fmla="*/ 0 h 5034987"/>
              <a:gd name="connsiteX0" fmla="*/ 486137 w 2268638"/>
              <a:gd name="connsiteY0" fmla="*/ 5023412 h 5114852"/>
              <a:gd name="connsiteX1" fmla="*/ 0 w 2268638"/>
              <a:gd name="connsiteY1" fmla="*/ 5034987 h 5114852"/>
              <a:gd name="connsiteX2" fmla="*/ 0 w 2268638"/>
              <a:gd name="connsiteY2" fmla="*/ 1134319 h 5114852"/>
              <a:gd name="connsiteX3" fmla="*/ 1134319 w 2268638"/>
              <a:gd name="connsiteY3" fmla="*/ 0 h 5114852"/>
              <a:gd name="connsiteX4" fmla="*/ 2268638 w 2268638"/>
              <a:gd name="connsiteY4" fmla="*/ 1134319 h 5114852"/>
              <a:gd name="connsiteX5" fmla="*/ 2268637 w 2268638"/>
              <a:gd name="connsiteY5" fmla="*/ 5034987 h 5114852"/>
              <a:gd name="connsiteX6" fmla="*/ 577577 w 2268638"/>
              <a:gd name="connsiteY6" fmla="*/ 5114852 h 5114852"/>
              <a:gd name="connsiteX0" fmla="*/ 486137 w 2268638"/>
              <a:gd name="connsiteY0" fmla="*/ 5023412 h 5034987"/>
              <a:gd name="connsiteX1" fmla="*/ 0 w 2268638"/>
              <a:gd name="connsiteY1" fmla="*/ 5034987 h 5034987"/>
              <a:gd name="connsiteX2" fmla="*/ 0 w 2268638"/>
              <a:gd name="connsiteY2" fmla="*/ 1134319 h 5034987"/>
              <a:gd name="connsiteX3" fmla="*/ 1134319 w 2268638"/>
              <a:gd name="connsiteY3" fmla="*/ 0 h 5034987"/>
              <a:gd name="connsiteX4" fmla="*/ 2268638 w 2268638"/>
              <a:gd name="connsiteY4" fmla="*/ 1134319 h 5034987"/>
              <a:gd name="connsiteX5" fmla="*/ 2268637 w 2268638"/>
              <a:gd name="connsiteY5" fmla="*/ 5034987 h 5034987"/>
              <a:gd name="connsiteX0" fmla="*/ 0 w 2268638"/>
              <a:gd name="connsiteY0" fmla="*/ 5034987 h 5034987"/>
              <a:gd name="connsiteX1" fmla="*/ 0 w 2268638"/>
              <a:gd name="connsiteY1" fmla="*/ 1134319 h 5034987"/>
              <a:gd name="connsiteX2" fmla="*/ 1134319 w 2268638"/>
              <a:gd name="connsiteY2" fmla="*/ 0 h 5034987"/>
              <a:gd name="connsiteX3" fmla="*/ 2268638 w 2268638"/>
              <a:gd name="connsiteY3" fmla="*/ 1134319 h 5034987"/>
              <a:gd name="connsiteX4" fmla="*/ 2268637 w 2268638"/>
              <a:gd name="connsiteY4" fmla="*/ 5034987 h 5034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638" h="5034987">
                <a:moveTo>
                  <a:pt x="0" y="5034987"/>
                </a:moveTo>
                <a:lnTo>
                  <a:pt x="0" y="1134319"/>
                </a:lnTo>
                <a:cubicBezTo>
                  <a:pt x="0" y="507852"/>
                  <a:pt x="507852" y="0"/>
                  <a:pt x="1134319" y="0"/>
                </a:cubicBezTo>
                <a:cubicBezTo>
                  <a:pt x="1760786" y="0"/>
                  <a:pt x="2268638" y="507852"/>
                  <a:pt x="2268638" y="1134319"/>
                </a:cubicBezTo>
                <a:cubicBezTo>
                  <a:pt x="2268638" y="2434542"/>
                  <a:pt x="2268637" y="3734764"/>
                  <a:pt x="2268637" y="5034987"/>
                </a:cubicBezTo>
              </a:path>
            </a:pathLst>
          </a:custGeom>
          <a:noFill/>
          <a:ln>
            <a:solidFill>
              <a:schemeClr val="tx1">
                <a:alpha val="40000"/>
              </a:schemeClr>
            </a:solidFill>
            <a:prstDash val="dash"/>
            <a:tailEnd type="arrow"/>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4" name="Straight Connector 31">
            <a:extLst>
              <a:ext uri="{FF2B5EF4-FFF2-40B4-BE49-F238E27FC236}">
                <a16:creationId xmlns:a16="http://schemas.microsoft.com/office/drawing/2014/main" id="{170072F3-485C-71D2-6614-C68EABC5F061}"/>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2">
            <a:extLst>
              <a:ext uri="{FF2B5EF4-FFF2-40B4-BE49-F238E27FC236}">
                <a16:creationId xmlns:a16="http://schemas.microsoft.com/office/drawing/2014/main" id="{2CED45EB-CA8D-2EBD-0965-E6FEC4272529}"/>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143841"/>
      </p:ext>
    </p:extLst>
  </p:cSld>
  <p:clrMapOvr>
    <a:masterClrMapping/>
  </p:clrMapOvr>
</p:sldLayout>
</file>

<file path=ppt/slideLayouts/slideLayout5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52013" y="835983"/>
            <a:ext cx="10504000" cy="1101394"/>
          </a:xfrm>
        </p:spPr>
        <p:txBody>
          <a:bodyPr anchor="b"/>
          <a:lstStyle>
            <a:lvl1pPr algn="ctr">
              <a:defRPr sz="3600">
                <a:solidFill>
                  <a:schemeClr val="tx1"/>
                </a:solidFill>
              </a:defRPr>
            </a:lvl1pPr>
          </a:lstStyle>
          <a:p>
            <a:r>
              <a:rPr lang="en-US"/>
              <a:t>Click to edit Master title style</a:t>
            </a:r>
          </a:p>
        </p:txBody>
      </p:sp>
      <p:sp>
        <p:nvSpPr>
          <p:cNvPr id="42" name="Picture Placeholder 41">
            <a:extLst>
              <a:ext uri="{FF2B5EF4-FFF2-40B4-BE49-F238E27FC236}">
                <a16:creationId xmlns:a16="http://schemas.microsoft.com/office/drawing/2014/main" id="{FC3AD345-5725-4194-30F5-9464DB0F892D}"/>
              </a:ext>
            </a:extLst>
          </p:cNvPr>
          <p:cNvSpPr>
            <a:spLocks noGrp="1"/>
          </p:cNvSpPr>
          <p:nvPr>
            <p:ph type="pic" sz="quarter" idx="21"/>
          </p:nvPr>
        </p:nvSpPr>
        <p:spPr>
          <a:xfrm>
            <a:off x="1122685"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27" name="Text Placeholder 10">
            <a:extLst>
              <a:ext uri="{FF2B5EF4-FFF2-40B4-BE49-F238E27FC236}">
                <a16:creationId xmlns:a16="http://schemas.microsoft.com/office/drawing/2014/main" id="{F0B2A43A-4011-3150-37FF-CDAA00D1FCBF}"/>
              </a:ext>
            </a:extLst>
          </p:cNvPr>
          <p:cNvSpPr>
            <a:spLocks noGrp="1"/>
          </p:cNvSpPr>
          <p:nvPr>
            <p:ph type="body" sz="quarter" idx="13"/>
          </p:nvPr>
        </p:nvSpPr>
        <p:spPr>
          <a:xfrm>
            <a:off x="786250"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8" name="Text Placeholder 10">
            <a:extLst>
              <a:ext uri="{FF2B5EF4-FFF2-40B4-BE49-F238E27FC236}">
                <a16:creationId xmlns:a16="http://schemas.microsoft.com/office/drawing/2014/main" id="{3CF7AD25-AB7B-EDB3-88D7-930BD82D9987}"/>
              </a:ext>
            </a:extLst>
          </p:cNvPr>
          <p:cNvSpPr>
            <a:spLocks noGrp="1"/>
          </p:cNvSpPr>
          <p:nvPr>
            <p:ph type="body" sz="quarter" idx="14"/>
          </p:nvPr>
        </p:nvSpPr>
        <p:spPr>
          <a:xfrm>
            <a:off x="786250"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43" name="Picture Placeholder 42">
            <a:extLst>
              <a:ext uri="{FF2B5EF4-FFF2-40B4-BE49-F238E27FC236}">
                <a16:creationId xmlns:a16="http://schemas.microsoft.com/office/drawing/2014/main" id="{CA43D5B7-B43F-3988-E9BA-9EC6DD74C150}"/>
              </a:ext>
            </a:extLst>
          </p:cNvPr>
          <p:cNvSpPr>
            <a:spLocks noGrp="1"/>
          </p:cNvSpPr>
          <p:nvPr>
            <p:ph type="pic" sz="quarter" idx="22"/>
          </p:nvPr>
        </p:nvSpPr>
        <p:spPr>
          <a:xfrm>
            <a:off x="3877948"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29" name="Text Placeholder 10">
            <a:extLst>
              <a:ext uri="{FF2B5EF4-FFF2-40B4-BE49-F238E27FC236}">
                <a16:creationId xmlns:a16="http://schemas.microsoft.com/office/drawing/2014/main" id="{C28D490E-BCD9-F5BD-3001-E54CAE548880}"/>
              </a:ext>
            </a:extLst>
          </p:cNvPr>
          <p:cNvSpPr>
            <a:spLocks noGrp="1"/>
          </p:cNvSpPr>
          <p:nvPr>
            <p:ph type="body" sz="quarter" idx="15"/>
          </p:nvPr>
        </p:nvSpPr>
        <p:spPr>
          <a:xfrm>
            <a:off x="3546046"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0" name="Text Placeholder 10">
            <a:extLst>
              <a:ext uri="{FF2B5EF4-FFF2-40B4-BE49-F238E27FC236}">
                <a16:creationId xmlns:a16="http://schemas.microsoft.com/office/drawing/2014/main" id="{2E90F1AF-FABC-69A4-57F9-02FEEC2D804D}"/>
              </a:ext>
            </a:extLst>
          </p:cNvPr>
          <p:cNvSpPr>
            <a:spLocks noGrp="1"/>
          </p:cNvSpPr>
          <p:nvPr>
            <p:ph type="body" sz="quarter" idx="16"/>
          </p:nvPr>
        </p:nvSpPr>
        <p:spPr>
          <a:xfrm>
            <a:off x="3546046"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44" name="Picture Placeholder 43">
            <a:extLst>
              <a:ext uri="{FF2B5EF4-FFF2-40B4-BE49-F238E27FC236}">
                <a16:creationId xmlns:a16="http://schemas.microsoft.com/office/drawing/2014/main" id="{A248B268-9019-F21D-A6D5-820E2928E5F2}"/>
              </a:ext>
            </a:extLst>
          </p:cNvPr>
          <p:cNvSpPr>
            <a:spLocks noGrp="1"/>
          </p:cNvSpPr>
          <p:nvPr>
            <p:ph type="pic" sz="quarter" idx="23"/>
          </p:nvPr>
        </p:nvSpPr>
        <p:spPr>
          <a:xfrm>
            <a:off x="6633211"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31" name="Text Placeholder 10">
            <a:extLst>
              <a:ext uri="{FF2B5EF4-FFF2-40B4-BE49-F238E27FC236}">
                <a16:creationId xmlns:a16="http://schemas.microsoft.com/office/drawing/2014/main" id="{ACC85C39-CD2C-6707-E229-98AD380D0A5B}"/>
              </a:ext>
            </a:extLst>
          </p:cNvPr>
          <p:cNvSpPr>
            <a:spLocks noGrp="1"/>
          </p:cNvSpPr>
          <p:nvPr>
            <p:ph type="body" sz="quarter" idx="17"/>
          </p:nvPr>
        </p:nvSpPr>
        <p:spPr>
          <a:xfrm>
            <a:off x="6302143"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2" name="Text Placeholder 10">
            <a:extLst>
              <a:ext uri="{FF2B5EF4-FFF2-40B4-BE49-F238E27FC236}">
                <a16:creationId xmlns:a16="http://schemas.microsoft.com/office/drawing/2014/main" id="{A5BCFE58-E213-AF4E-97E9-0F38693F3E95}"/>
              </a:ext>
            </a:extLst>
          </p:cNvPr>
          <p:cNvSpPr>
            <a:spLocks noGrp="1"/>
          </p:cNvSpPr>
          <p:nvPr>
            <p:ph type="body" sz="quarter" idx="18"/>
          </p:nvPr>
        </p:nvSpPr>
        <p:spPr>
          <a:xfrm>
            <a:off x="6302143"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45" name="Picture Placeholder 44">
            <a:extLst>
              <a:ext uri="{FF2B5EF4-FFF2-40B4-BE49-F238E27FC236}">
                <a16:creationId xmlns:a16="http://schemas.microsoft.com/office/drawing/2014/main" id="{526F3044-7765-F477-D32C-4962CDBB2954}"/>
              </a:ext>
            </a:extLst>
          </p:cNvPr>
          <p:cNvSpPr>
            <a:spLocks noGrp="1"/>
          </p:cNvSpPr>
          <p:nvPr>
            <p:ph type="pic" sz="quarter" idx="24"/>
          </p:nvPr>
        </p:nvSpPr>
        <p:spPr>
          <a:xfrm>
            <a:off x="9388473"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33" name="Text Placeholder 10">
            <a:extLst>
              <a:ext uri="{FF2B5EF4-FFF2-40B4-BE49-F238E27FC236}">
                <a16:creationId xmlns:a16="http://schemas.microsoft.com/office/drawing/2014/main" id="{A098182F-B410-1A03-C48A-02C44658BDA3}"/>
              </a:ext>
            </a:extLst>
          </p:cNvPr>
          <p:cNvSpPr>
            <a:spLocks noGrp="1"/>
          </p:cNvSpPr>
          <p:nvPr>
            <p:ph type="body" sz="quarter" idx="19"/>
          </p:nvPr>
        </p:nvSpPr>
        <p:spPr>
          <a:xfrm>
            <a:off x="9071564"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4" name="Text Placeholder 10">
            <a:extLst>
              <a:ext uri="{FF2B5EF4-FFF2-40B4-BE49-F238E27FC236}">
                <a16:creationId xmlns:a16="http://schemas.microsoft.com/office/drawing/2014/main" id="{DF18BA57-4ECA-6719-5A69-A5A04C9F2245}"/>
              </a:ext>
            </a:extLst>
          </p:cNvPr>
          <p:cNvSpPr>
            <a:spLocks noGrp="1"/>
          </p:cNvSpPr>
          <p:nvPr>
            <p:ph type="body" sz="quarter" idx="20"/>
          </p:nvPr>
        </p:nvSpPr>
        <p:spPr>
          <a:xfrm>
            <a:off x="9071564"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6" name="Date Placeholder 3">
            <a:extLst>
              <a:ext uri="{FF2B5EF4-FFF2-40B4-BE49-F238E27FC236}">
                <a16:creationId xmlns:a16="http://schemas.microsoft.com/office/drawing/2014/main" id="{4F9CFA80-D4AA-3368-BD6D-83BCAE936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7" name="Footer Placeholder 4">
            <a:extLst>
              <a:ext uri="{FF2B5EF4-FFF2-40B4-BE49-F238E27FC236}">
                <a16:creationId xmlns:a16="http://schemas.microsoft.com/office/drawing/2014/main" id="{EA3242F8-9F2E-AD2D-10CD-37A53D94F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331078A5-5A4A-623A-01B6-2AAAAF90E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8" name="Straight Connector 14">
            <a:extLst>
              <a:ext uri="{FF2B5EF4-FFF2-40B4-BE49-F238E27FC236}">
                <a16:creationId xmlns:a16="http://schemas.microsoft.com/office/drawing/2014/main" id="{31074CC2-5937-AFC8-1A1A-7A015DAE7ED0}"/>
              </a:ext>
              <a:ext uri="{C183D7F6-B498-43B3-948B-1728B52AA6E4}">
                <adec:decorative xmlns:adec="http://schemas.microsoft.com/office/drawing/2017/decorative" val="1"/>
              </a:ext>
            </a:extLst>
          </p:cNvPr>
          <p:cNvCxnSpPr>
            <a:cxnSpLocks/>
          </p:cNvCxnSpPr>
          <p:nvPr userDrawn="1"/>
        </p:nvCxnSpPr>
        <p:spPr>
          <a:xfrm>
            <a:off x="3282042" y="2210847"/>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5">
            <a:extLst>
              <a:ext uri="{FF2B5EF4-FFF2-40B4-BE49-F238E27FC236}">
                <a16:creationId xmlns:a16="http://schemas.microsoft.com/office/drawing/2014/main" id="{64DE9D23-BE63-F4BA-C094-88F0662C2EEC}"/>
              </a:ext>
              <a:ext uri="{C183D7F6-B498-43B3-948B-1728B52AA6E4}">
                <adec:decorative xmlns:adec="http://schemas.microsoft.com/office/drawing/2017/decorative" val="1"/>
              </a:ext>
            </a:extLst>
          </p:cNvPr>
          <p:cNvCxnSpPr>
            <a:cxnSpLocks/>
          </p:cNvCxnSpPr>
          <p:nvPr userDrawn="1"/>
        </p:nvCxnSpPr>
        <p:spPr>
          <a:xfrm>
            <a:off x="6041804" y="2210847"/>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6">
            <a:extLst>
              <a:ext uri="{FF2B5EF4-FFF2-40B4-BE49-F238E27FC236}">
                <a16:creationId xmlns:a16="http://schemas.microsoft.com/office/drawing/2014/main" id="{EE609DF1-B11E-F16C-4627-773F9ED60CCC}"/>
              </a:ext>
              <a:ext uri="{C183D7F6-B498-43B3-948B-1728B52AA6E4}">
                <adec:decorative xmlns:adec="http://schemas.microsoft.com/office/drawing/2017/decorative" val="1"/>
              </a:ext>
            </a:extLst>
          </p:cNvPr>
          <p:cNvCxnSpPr>
            <a:cxnSpLocks/>
          </p:cNvCxnSpPr>
          <p:nvPr userDrawn="1"/>
        </p:nvCxnSpPr>
        <p:spPr>
          <a:xfrm>
            <a:off x="8801566" y="2210847"/>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1">
            <a:extLst>
              <a:ext uri="{FF2B5EF4-FFF2-40B4-BE49-F238E27FC236}">
                <a16:creationId xmlns:a16="http://schemas.microsoft.com/office/drawing/2014/main" id="{4489C308-841C-D2A7-8515-411CB016866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2">
            <a:extLst>
              <a:ext uri="{FF2B5EF4-FFF2-40B4-BE49-F238E27FC236}">
                <a16:creationId xmlns:a16="http://schemas.microsoft.com/office/drawing/2014/main" id="{B60E0D5B-082D-4EB9-B1D4-EF2D236B05E3}"/>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2">
            <a:extLst>
              <a:ext uri="{FF2B5EF4-FFF2-40B4-BE49-F238E27FC236}">
                <a16:creationId xmlns:a16="http://schemas.microsoft.com/office/drawing/2014/main" id="{5B814A6C-6187-44A9-CE55-07E0F6A33C05}"/>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1">
            <a:extLst>
              <a:ext uri="{FF2B5EF4-FFF2-40B4-BE49-F238E27FC236}">
                <a16:creationId xmlns:a16="http://schemas.microsoft.com/office/drawing/2014/main" id="{CCF56FCA-E9F5-CED2-901F-8A806CBEC2E8}"/>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742244"/>
      </p:ext>
    </p:extLst>
  </p:cSld>
  <p:clrMapOvr>
    <a:masterClrMapping/>
  </p:clrMapOvr>
</p:sldLayout>
</file>

<file path=ppt/slideLayouts/slideLayout53.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41447"/>
            <a:ext cx="10504000" cy="1101394"/>
          </a:xfrm>
        </p:spPr>
        <p:txBody>
          <a:bodyPr/>
          <a:lstStyle>
            <a:lvl1pPr algn="ctr">
              <a:defRPr sz="3600">
                <a:solidFill>
                  <a:schemeClr val="tx1"/>
                </a:solidFill>
              </a:defRPr>
            </a:lvl1pPr>
          </a:lstStyle>
          <a:p>
            <a:r>
              <a:rPr lang="en-US"/>
              <a:t>Click to edit Master title style</a:t>
            </a:r>
          </a:p>
        </p:txBody>
      </p:sp>
      <p:sp>
        <p:nvSpPr>
          <p:cNvPr id="21" name="Text Placeholder 10">
            <a:extLst>
              <a:ext uri="{FF2B5EF4-FFF2-40B4-BE49-F238E27FC236}">
                <a16:creationId xmlns:a16="http://schemas.microsoft.com/office/drawing/2014/main" id="{D7EF3883-1825-BE98-6A0D-E5F37120BEC1}"/>
              </a:ext>
            </a:extLst>
          </p:cNvPr>
          <p:cNvSpPr>
            <a:spLocks noGrp="1"/>
          </p:cNvSpPr>
          <p:nvPr>
            <p:ph type="body" sz="quarter" idx="22"/>
          </p:nvPr>
        </p:nvSpPr>
        <p:spPr>
          <a:xfrm>
            <a:off x="1179810" y="2486482"/>
            <a:ext cx="4338570" cy="739384"/>
          </a:xfrm>
        </p:spPr>
        <p:txBody>
          <a:bodyPr anchor="ctr"/>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0" name="Text Placeholder 10">
            <a:extLst>
              <a:ext uri="{FF2B5EF4-FFF2-40B4-BE49-F238E27FC236}">
                <a16:creationId xmlns:a16="http://schemas.microsoft.com/office/drawing/2014/main" id="{9B5B1545-4ACF-EE87-EB8A-9B9EA972A530}"/>
              </a:ext>
            </a:extLst>
          </p:cNvPr>
          <p:cNvSpPr>
            <a:spLocks noGrp="1"/>
          </p:cNvSpPr>
          <p:nvPr>
            <p:ph type="body" sz="quarter" idx="21"/>
          </p:nvPr>
        </p:nvSpPr>
        <p:spPr>
          <a:xfrm>
            <a:off x="1179812" y="3237946"/>
            <a:ext cx="4338568" cy="806939"/>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3" name="Text Placeholder 10">
            <a:extLst>
              <a:ext uri="{FF2B5EF4-FFF2-40B4-BE49-F238E27FC236}">
                <a16:creationId xmlns:a16="http://schemas.microsoft.com/office/drawing/2014/main" id="{A356766D-F5E2-7904-2225-4694EA488330}"/>
              </a:ext>
            </a:extLst>
          </p:cNvPr>
          <p:cNvSpPr>
            <a:spLocks noGrp="1"/>
          </p:cNvSpPr>
          <p:nvPr>
            <p:ph type="body" sz="quarter" idx="24"/>
          </p:nvPr>
        </p:nvSpPr>
        <p:spPr>
          <a:xfrm>
            <a:off x="1179810" y="4181052"/>
            <a:ext cx="4338570" cy="739384"/>
          </a:xfrm>
        </p:spPr>
        <p:txBody>
          <a:bodyPr anchor="ctr"/>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2" name="Text Placeholder 10">
            <a:extLst>
              <a:ext uri="{FF2B5EF4-FFF2-40B4-BE49-F238E27FC236}">
                <a16:creationId xmlns:a16="http://schemas.microsoft.com/office/drawing/2014/main" id="{47425909-B584-C128-E335-0223B010439C}"/>
              </a:ext>
            </a:extLst>
          </p:cNvPr>
          <p:cNvSpPr>
            <a:spLocks noGrp="1"/>
          </p:cNvSpPr>
          <p:nvPr>
            <p:ph type="body" sz="quarter" idx="23"/>
          </p:nvPr>
        </p:nvSpPr>
        <p:spPr>
          <a:xfrm>
            <a:off x="1179812" y="4932516"/>
            <a:ext cx="4338568" cy="806939"/>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5" name="Text Placeholder 10">
            <a:extLst>
              <a:ext uri="{FF2B5EF4-FFF2-40B4-BE49-F238E27FC236}">
                <a16:creationId xmlns:a16="http://schemas.microsoft.com/office/drawing/2014/main" id="{FBF39DC5-6867-0012-C4D0-DEE4708FC8EC}"/>
              </a:ext>
            </a:extLst>
          </p:cNvPr>
          <p:cNvSpPr>
            <a:spLocks noGrp="1"/>
          </p:cNvSpPr>
          <p:nvPr>
            <p:ph type="body" sz="quarter" idx="26"/>
          </p:nvPr>
        </p:nvSpPr>
        <p:spPr>
          <a:xfrm>
            <a:off x="6673618" y="2453583"/>
            <a:ext cx="4338570" cy="739384"/>
          </a:xfrm>
        </p:spPr>
        <p:txBody>
          <a:bodyPr anchor="ctr"/>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4" name="Text Placeholder 10">
            <a:extLst>
              <a:ext uri="{FF2B5EF4-FFF2-40B4-BE49-F238E27FC236}">
                <a16:creationId xmlns:a16="http://schemas.microsoft.com/office/drawing/2014/main" id="{1B999FF2-3B3C-CAE5-8C40-0534622067F0}"/>
              </a:ext>
            </a:extLst>
          </p:cNvPr>
          <p:cNvSpPr>
            <a:spLocks noGrp="1"/>
          </p:cNvSpPr>
          <p:nvPr>
            <p:ph type="body" sz="quarter" idx="25"/>
          </p:nvPr>
        </p:nvSpPr>
        <p:spPr>
          <a:xfrm>
            <a:off x="6673618" y="3205047"/>
            <a:ext cx="4338568" cy="806939"/>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7" name="Text Placeholder 10">
            <a:extLst>
              <a:ext uri="{FF2B5EF4-FFF2-40B4-BE49-F238E27FC236}">
                <a16:creationId xmlns:a16="http://schemas.microsoft.com/office/drawing/2014/main" id="{7278CD6C-407A-4526-79EE-4485678B97A0}"/>
              </a:ext>
            </a:extLst>
          </p:cNvPr>
          <p:cNvSpPr>
            <a:spLocks noGrp="1"/>
          </p:cNvSpPr>
          <p:nvPr>
            <p:ph type="body" sz="quarter" idx="28"/>
          </p:nvPr>
        </p:nvSpPr>
        <p:spPr>
          <a:xfrm>
            <a:off x="6673618" y="4148153"/>
            <a:ext cx="4338570" cy="739384"/>
          </a:xfrm>
        </p:spPr>
        <p:txBody>
          <a:bodyPr anchor="ctr"/>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6" name="Text Placeholder 10">
            <a:extLst>
              <a:ext uri="{FF2B5EF4-FFF2-40B4-BE49-F238E27FC236}">
                <a16:creationId xmlns:a16="http://schemas.microsoft.com/office/drawing/2014/main" id="{CAD15B38-6459-7007-6121-FBC970B53336}"/>
              </a:ext>
            </a:extLst>
          </p:cNvPr>
          <p:cNvSpPr>
            <a:spLocks noGrp="1"/>
          </p:cNvSpPr>
          <p:nvPr>
            <p:ph type="body" sz="quarter" idx="27"/>
          </p:nvPr>
        </p:nvSpPr>
        <p:spPr>
          <a:xfrm>
            <a:off x="6673618" y="4899617"/>
            <a:ext cx="4338568" cy="806939"/>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6" name="Date Placeholder 3">
            <a:extLst>
              <a:ext uri="{FF2B5EF4-FFF2-40B4-BE49-F238E27FC236}">
                <a16:creationId xmlns:a16="http://schemas.microsoft.com/office/drawing/2014/main" id="{CD31E811-3CD5-0EFF-DE01-1A00973F0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7" name="Footer Placeholder 4">
            <a:extLst>
              <a:ext uri="{FF2B5EF4-FFF2-40B4-BE49-F238E27FC236}">
                <a16:creationId xmlns:a16="http://schemas.microsoft.com/office/drawing/2014/main" id="{029B724C-47BD-4F2A-3B9E-0708E9CC8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4C7665F0-017D-E5C3-9424-10E68875DA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4" name="Straight Connector 31">
            <a:extLst>
              <a:ext uri="{FF2B5EF4-FFF2-40B4-BE49-F238E27FC236}">
                <a16:creationId xmlns:a16="http://schemas.microsoft.com/office/drawing/2014/main" id="{05921472-2B94-11CA-0EA0-AF6AEF589FE3}"/>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2">
            <a:extLst>
              <a:ext uri="{FF2B5EF4-FFF2-40B4-BE49-F238E27FC236}">
                <a16:creationId xmlns:a16="http://schemas.microsoft.com/office/drawing/2014/main" id="{03DC96CF-757E-BC05-38D0-8715C9F696D3}"/>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2">
            <a:extLst>
              <a:ext uri="{FF2B5EF4-FFF2-40B4-BE49-F238E27FC236}">
                <a16:creationId xmlns:a16="http://schemas.microsoft.com/office/drawing/2014/main" id="{237CA06D-1180-342A-AFB2-C32BF9EEB712}"/>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1">
            <a:extLst>
              <a:ext uri="{FF2B5EF4-FFF2-40B4-BE49-F238E27FC236}">
                <a16:creationId xmlns:a16="http://schemas.microsoft.com/office/drawing/2014/main" id="{62DA1D6D-422E-EEDA-8DC9-5C5EAC47371A}"/>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1840308-043D-3A53-DA0F-093E337CA8B1}"/>
              </a:ext>
              <a:ext uri="{C183D7F6-B498-43B3-948B-1728B52AA6E4}">
                <adec:decorative xmlns:adec="http://schemas.microsoft.com/office/drawing/2017/decorative" val="1"/>
              </a:ext>
            </a:extLst>
          </p:cNvPr>
          <p:cNvCxnSpPr>
            <a:cxnSpLocks/>
          </p:cNvCxnSpPr>
          <p:nvPr userDrawn="1"/>
        </p:nvCxnSpPr>
        <p:spPr>
          <a:xfrm>
            <a:off x="1568068" y="4071131"/>
            <a:ext cx="9055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E90AB7-76A7-3140-4836-F21F77720228}"/>
              </a:ext>
              <a:ext uri="{C183D7F6-B498-43B3-948B-1728B52AA6E4}">
                <adec:decorative xmlns:adec="http://schemas.microsoft.com/office/drawing/2017/decorative" val="1"/>
              </a:ext>
            </a:extLst>
          </p:cNvPr>
          <p:cNvCxnSpPr>
            <a:cxnSpLocks/>
          </p:cNvCxnSpPr>
          <p:nvPr userDrawn="1"/>
        </p:nvCxnSpPr>
        <p:spPr>
          <a:xfrm flipV="1">
            <a:off x="6096000" y="2598756"/>
            <a:ext cx="0" cy="3272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297361"/>
      </p:ext>
    </p:extLst>
  </p:cSld>
  <p:clrMapOvr>
    <a:masterClrMapping/>
  </p:clrMapOvr>
</p:sldLayout>
</file>

<file path=ppt/slideLayouts/slideLayout54.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312063DD-D3D1-D48D-11EA-EDAC9FBACD34}"/>
              </a:ext>
              <a:ext uri="{C183D7F6-B498-43B3-948B-1728B52AA6E4}">
                <adec:decorative xmlns:adec="http://schemas.microsoft.com/office/drawing/2017/decorative" val="1"/>
              </a:ext>
            </a:extLst>
          </p:cNvPr>
          <p:cNvSpPr>
            <a:spLocks noChangeArrowheads="1"/>
          </p:cNvSpPr>
          <p:nvPr userDrawn="1"/>
        </p:nvSpPr>
        <p:spPr bwMode="auto">
          <a:xfrm>
            <a:off x="4697048" y="2586118"/>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7" name="Rectangle 40">
            <a:extLst>
              <a:ext uri="{FF2B5EF4-FFF2-40B4-BE49-F238E27FC236}">
                <a16:creationId xmlns:a16="http://schemas.microsoft.com/office/drawing/2014/main" id="{4C921615-3B06-6595-B602-0F0849223C9D}"/>
              </a:ext>
              <a:ext uri="{C183D7F6-B498-43B3-948B-1728B52AA6E4}">
                <adec:decorative xmlns:adec="http://schemas.microsoft.com/office/drawing/2017/decorative" val="1"/>
              </a:ext>
            </a:extLst>
          </p:cNvPr>
          <p:cNvSpPr>
            <a:spLocks noChangeArrowheads="1"/>
          </p:cNvSpPr>
          <p:nvPr userDrawn="1"/>
        </p:nvSpPr>
        <p:spPr bwMode="auto">
          <a:xfrm>
            <a:off x="4697048" y="3548489"/>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8" name="Rectangle 48">
            <a:extLst>
              <a:ext uri="{FF2B5EF4-FFF2-40B4-BE49-F238E27FC236}">
                <a16:creationId xmlns:a16="http://schemas.microsoft.com/office/drawing/2014/main" id="{E9E2CA2E-652A-8147-2CBE-16BDA07231F8}"/>
              </a:ext>
              <a:ext uri="{C183D7F6-B498-43B3-948B-1728B52AA6E4}">
                <adec:decorative xmlns:adec="http://schemas.microsoft.com/office/drawing/2017/decorative" val="1"/>
              </a:ext>
            </a:extLst>
          </p:cNvPr>
          <p:cNvSpPr>
            <a:spLocks noChangeArrowheads="1"/>
          </p:cNvSpPr>
          <p:nvPr userDrawn="1"/>
        </p:nvSpPr>
        <p:spPr bwMode="auto">
          <a:xfrm>
            <a:off x="4697048" y="4504513"/>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9" name="Rectangle 89">
            <a:extLst>
              <a:ext uri="{FF2B5EF4-FFF2-40B4-BE49-F238E27FC236}">
                <a16:creationId xmlns:a16="http://schemas.microsoft.com/office/drawing/2014/main" id="{1DF87C2B-8C15-4832-1A18-30D66F9D5F18}"/>
              </a:ext>
              <a:ext uri="{C183D7F6-B498-43B3-948B-1728B52AA6E4}">
                <adec:decorative xmlns:adec="http://schemas.microsoft.com/office/drawing/2017/decorative" val="1"/>
              </a:ext>
            </a:extLst>
          </p:cNvPr>
          <p:cNvSpPr>
            <a:spLocks noChangeArrowheads="1"/>
          </p:cNvSpPr>
          <p:nvPr userDrawn="1"/>
        </p:nvSpPr>
        <p:spPr bwMode="auto">
          <a:xfrm>
            <a:off x="4697048" y="5473231"/>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4697048" y="481646"/>
            <a:ext cx="7016816" cy="1642534"/>
          </a:xfrm>
        </p:spPr>
        <p:txBody>
          <a:bodyPr/>
          <a:lstStyle>
            <a:lvl1pPr>
              <a:defRPr sz="3600">
                <a:solidFill>
                  <a:schemeClr val="tx1"/>
                </a:solidFill>
              </a:defRPr>
            </a:lvl1pPr>
          </a:lstStyle>
          <a:p>
            <a:r>
              <a:rPr lang="en-US"/>
              <a:t>Click to edit Master title style</a:t>
            </a:r>
          </a:p>
        </p:txBody>
      </p:sp>
      <p:sp>
        <p:nvSpPr>
          <p:cNvPr id="36" name="Picture Placeholder 35">
            <a:extLst>
              <a:ext uri="{FF2B5EF4-FFF2-40B4-BE49-F238E27FC236}">
                <a16:creationId xmlns:a16="http://schemas.microsoft.com/office/drawing/2014/main" id="{87DD0197-E213-DF84-42CD-9887AC3B20D5}"/>
              </a:ext>
            </a:extLst>
          </p:cNvPr>
          <p:cNvSpPr>
            <a:spLocks noGrp="1"/>
          </p:cNvSpPr>
          <p:nvPr>
            <p:ph type="pic" sz="quarter" idx="29"/>
          </p:nvPr>
        </p:nvSpPr>
        <p:spPr>
          <a:xfrm>
            <a:off x="974559" y="1660358"/>
            <a:ext cx="3284621" cy="4393308"/>
          </a:xfrm>
          <a:custGeom>
            <a:avLst/>
            <a:gdLst>
              <a:gd name="connsiteX0" fmla="*/ 0 w 3284621"/>
              <a:gd name="connsiteY0" fmla="*/ 0 h 4393308"/>
              <a:gd name="connsiteX1" fmla="*/ 3284621 w 3284621"/>
              <a:gd name="connsiteY1" fmla="*/ 0 h 4393308"/>
              <a:gd name="connsiteX2" fmla="*/ 3284621 w 3284621"/>
              <a:gd name="connsiteY2" fmla="*/ 3448155 h 4393308"/>
              <a:gd name="connsiteX3" fmla="*/ 2529949 w 3284621"/>
              <a:gd name="connsiteY3" fmla="*/ 4374107 h 4393308"/>
              <a:gd name="connsiteX4" fmla="*/ 2339477 w 3284621"/>
              <a:gd name="connsiteY4" fmla="*/ 4393308 h 4393308"/>
              <a:gd name="connsiteX5" fmla="*/ 0 w 3284621"/>
              <a:gd name="connsiteY5" fmla="*/ 4393308 h 439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621" h="4393308">
                <a:moveTo>
                  <a:pt x="0" y="0"/>
                </a:moveTo>
                <a:lnTo>
                  <a:pt x="3284621" y="0"/>
                </a:lnTo>
                <a:lnTo>
                  <a:pt x="3284621" y="3448155"/>
                </a:lnTo>
                <a:cubicBezTo>
                  <a:pt x="3284621" y="3904900"/>
                  <a:pt x="2960639" y="4285975"/>
                  <a:pt x="2529949" y="4374107"/>
                </a:cubicBezTo>
                <a:lnTo>
                  <a:pt x="2339477" y="4393308"/>
                </a:lnTo>
                <a:lnTo>
                  <a:pt x="0" y="4393308"/>
                </a:lnTo>
                <a:close/>
              </a:path>
            </a:pathLst>
          </a:custGeom>
        </p:spPr>
        <p:txBody>
          <a:bodyPr wrap="square">
            <a:noAutofit/>
          </a:bodyPr>
          <a:lstStyle/>
          <a:p>
            <a:endParaRPr lang="zh-CN" altLang="en-US"/>
          </a:p>
        </p:txBody>
      </p:sp>
      <p:sp>
        <p:nvSpPr>
          <p:cNvPr id="6" name="Text Placeholder 6">
            <a:extLst>
              <a:ext uri="{FF2B5EF4-FFF2-40B4-BE49-F238E27FC236}">
                <a16:creationId xmlns:a16="http://schemas.microsoft.com/office/drawing/2014/main" id="{60AA0A21-9643-792E-B40A-5DB89874EBD7}"/>
              </a:ext>
            </a:extLst>
          </p:cNvPr>
          <p:cNvSpPr>
            <a:spLocks noGrp="1"/>
          </p:cNvSpPr>
          <p:nvPr>
            <p:ph type="body" sz="quarter" idx="30" hasCustomPrompt="1"/>
          </p:nvPr>
        </p:nvSpPr>
        <p:spPr>
          <a:xfrm>
            <a:off x="4699627" y="2583005"/>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01</a:t>
            </a:r>
            <a:endParaRPr lang="zh-CN" altLang="en-US"/>
          </a:p>
        </p:txBody>
      </p:sp>
      <p:sp>
        <p:nvSpPr>
          <p:cNvPr id="26" name="Text Placeholder 10">
            <a:extLst>
              <a:ext uri="{FF2B5EF4-FFF2-40B4-BE49-F238E27FC236}">
                <a16:creationId xmlns:a16="http://schemas.microsoft.com/office/drawing/2014/main" id="{BB4B5D46-5C52-2DA2-8089-EA46733694B1}"/>
              </a:ext>
            </a:extLst>
          </p:cNvPr>
          <p:cNvSpPr>
            <a:spLocks noGrp="1"/>
          </p:cNvSpPr>
          <p:nvPr>
            <p:ph type="body" sz="quarter" idx="22"/>
          </p:nvPr>
        </p:nvSpPr>
        <p:spPr>
          <a:xfrm>
            <a:off x="5371558" y="2528003"/>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5" name="Text Placeholder 10">
            <a:extLst>
              <a:ext uri="{FF2B5EF4-FFF2-40B4-BE49-F238E27FC236}">
                <a16:creationId xmlns:a16="http://schemas.microsoft.com/office/drawing/2014/main" id="{2A504FA2-31FE-468B-69A7-13D5BA10A666}"/>
              </a:ext>
            </a:extLst>
          </p:cNvPr>
          <p:cNvSpPr>
            <a:spLocks noGrp="1"/>
          </p:cNvSpPr>
          <p:nvPr>
            <p:ph type="body" sz="quarter" idx="21"/>
          </p:nvPr>
        </p:nvSpPr>
        <p:spPr>
          <a:xfrm>
            <a:off x="5371557" y="2846802"/>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9" name="Text Placeholder 6">
            <a:extLst>
              <a:ext uri="{FF2B5EF4-FFF2-40B4-BE49-F238E27FC236}">
                <a16:creationId xmlns:a16="http://schemas.microsoft.com/office/drawing/2014/main" id="{2356F2BD-7A25-B79B-656B-55AA898FA31E}"/>
              </a:ext>
            </a:extLst>
          </p:cNvPr>
          <p:cNvSpPr>
            <a:spLocks noGrp="1"/>
          </p:cNvSpPr>
          <p:nvPr>
            <p:ph type="body" sz="quarter" idx="31" hasCustomPrompt="1"/>
          </p:nvPr>
        </p:nvSpPr>
        <p:spPr>
          <a:xfrm>
            <a:off x="4699627" y="3545436"/>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02</a:t>
            </a:r>
            <a:endParaRPr lang="zh-CN" altLang="en-US"/>
          </a:p>
        </p:txBody>
      </p:sp>
      <p:sp>
        <p:nvSpPr>
          <p:cNvPr id="28" name="Text Placeholder 10">
            <a:extLst>
              <a:ext uri="{FF2B5EF4-FFF2-40B4-BE49-F238E27FC236}">
                <a16:creationId xmlns:a16="http://schemas.microsoft.com/office/drawing/2014/main" id="{008D75F3-D873-218C-C569-C3DBD13C44EB}"/>
              </a:ext>
            </a:extLst>
          </p:cNvPr>
          <p:cNvSpPr>
            <a:spLocks noGrp="1"/>
          </p:cNvSpPr>
          <p:nvPr>
            <p:ph type="body" sz="quarter" idx="24"/>
          </p:nvPr>
        </p:nvSpPr>
        <p:spPr>
          <a:xfrm>
            <a:off x="5371558" y="3476717"/>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7" name="Text Placeholder 10">
            <a:extLst>
              <a:ext uri="{FF2B5EF4-FFF2-40B4-BE49-F238E27FC236}">
                <a16:creationId xmlns:a16="http://schemas.microsoft.com/office/drawing/2014/main" id="{A37C09B9-3E6B-9A4E-4AA0-F5217106EA66}"/>
              </a:ext>
            </a:extLst>
          </p:cNvPr>
          <p:cNvSpPr>
            <a:spLocks noGrp="1"/>
          </p:cNvSpPr>
          <p:nvPr>
            <p:ph type="body" sz="quarter" idx="23"/>
          </p:nvPr>
        </p:nvSpPr>
        <p:spPr>
          <a:xfrm>
            <a:off x="5371557" y="3795516"/>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0" name="Text Placeholder 6">
            <a:extLst>
              <a:ext uri="{FF2B5EF4-FFF2-40B4-BE49-F238E27FC236}">
                <a16:creationId xmlns:a16="http://schemas.microsoft.com/office/drawing/2014/main" id="{447D3529-314A-3D85-945A-77F8AFC10514}"/>
              </a:ext>
            </a:extLst>
          </p:cNvPr>
          <p:cNvSpPr>
            <a:spLocks noGrp="1"/>
          </p:cNvSpPr>
          <p:nvPr>
            <p:ph type="body" sz="quarter" idx="32" hasCustomPrompt="1"/>
          </p:nvPr>
        </p:nvSpPr>
        <p:spPr>
          <a:xfrm>
            <a:off x="4699627" y="4507867"/>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03</a:t>
            </a:r>
            <a:endParaRPr lang="zh-CN" altLang="en-US"/>
          </a:p>
        </p:txBody>
      </p:sp>
      <p:sp>
        <p:nvSpPr>
          <p:cNvPr id="30" name="Text Placeholder 10">
            <a:extLst>
              <a:ext uri="{FF2B5EF4-FFF2-40B4-BE49-F238E27FC236}">
                <a16:creationId xmlns:a16="http://schemas.microsoft.com/office/drawing/2014/main" id="{CBE0DD6D-C751-78D6-C3E6-B5A77EC802EC}"/>
              </a:ext>
            </a:extLst>
          </p:cNvPr>
          <p:cNvSpPr>
            <a:spLocks noGrp="1"/>
          </p:cNvSpPr>
          <p:nvPr>
            <p:ph type="body" sz="quarter" idx="26"/>
          </p:nvPr>
        </p:nvSpPr>
        <p:spPr>
          <a:xfrm>
            <a:off x="5371558" y="4425427"/>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9" name="Text Placeholder 10">
            <a:extLst>
              <a:ext uri="{FF2B5EF4-FFF2-40B4-BE49-F238E27FC236}">
                <a16:creationId xmlns:a16="http://schemas.microsoft.com/office/drawing/2014/main" id="{CDDB38E9-51B6-8E45-20E9-889F943BBB54}"/>
              </a:ext>
            </a:extLst>
          </p:cNvPr>
          <p:cNvSpPr>
            <a:spLocks noGrp="1"/>
          </p:cNvSpPr>
          <p:nvPr>
            <p:ph type="body" sz="quarter" idx="25"/>
          </p:nvPr>
        </p:nvSpPr>
        <p:spPr>
          <a:xfrm>
            <a:off x="5371557" y="4744226"/>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1" name="Text Placeholder 6">
            <a:extLst>
              <a:ext uri="{FF2B5EF4-FFF2-40B4-BE49-F238E27FC236}">
                <a16:creationId xmlns:a16="http://schemas.microsoft.com/office/drawing/2014/main" id="{979B2345-6BEF-29F4-02D1-5CE78871ABFE}"/>
              </a:ext>
            </a:extLst>
          </p:cNvPr>
          <p:cNvSpPr>
            <a:spLocks noGrp="1"/>
          </p:cNvSpPr>
          <p:nvPr>
            <p:ph type="body" sz="quarter" idx="33" hasCustomPrompt="1"/>
          </p:nvPr>
        </p:nvSpPr>
        <p:spPr>
          <a:xfrm>
            <a:off x="4699627" y="5470299"/>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04</a:t>
            </a:r>
            <a:endParaRPr lang="zh-CN" altLang="en-US"/>
          </a:p>
        </p:txBody>
      </p:sp>
      <p:sp>
        <p:nvSpPr>
          <p:cNvPr id="32" name="Text Placeholder 10">
            <a:extLst>
              <a:ext uri="{FF2B5EF4-FFF2-40B4-BE49-F238E27FC236}">
                <a16:creationId xmlns:a16="http://schemas.microsoft.com/office/drawing/2014/main" id="{4751958F-7DE9-CA8B-AD8C-3B50910872C8}"/>
              </a:ext>
            </a:extLst>
          </p:cNvPr>
          <p:cNvSpPr>
            <a:spLocks noGrp="1"/>
          </p:cNvSpPr>
          <p:nvPr>
            <p:ph type="body" sz="quarter" idx="28"/>
          </p:nvPr>
        </p:nvSpPr>
        <p:spPr>
          <a:xfrm>
            <a:off x="5371558" y="5375724"/>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31" name="Text Placeholder 10">
            <a:extLst>
              <a:ext uri="{FF2B5EF4-FFF2-40B4-BE49-F238E27FC236}">
                <a16:creationId xmlns:a16="http://schemas.microsoft.com/office/drawing/2014/main" id="{FC535E19-3BFE-726B-0921-3D3C814BB8A7}"/>
              </a:ext>
            </a:extLst>
          </p:cNvPr>
          <p:cNvSpPr>
            <a:spLocks noGrp="1"/>
          </p:cNvSpPr>
          <p:nvPr>
            <p:ph type="body" sz="quarter" idx="27"/>
          </p:nvPr>
        </p:nvSpPr>
        <p:spPr>
          <a:xfrm>
            <a:off x="5371557" y="5694523"/>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2" name="Date Placeholder 3">
            <a:extLst>
              <a:ext uri="{FF2B5EF4-FFF2-40B4-BE49-F238E27FC236}">
                <a16:creationId xmlns:a16="http://schemas.microsoft.com/office/drawing/2014/main" id="{613182C9-E43B-4F41-1699-C6BD1ACD71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3" name="Footer Placeholder 4">
            <a:extLst>
              <a:ext uri="{FF2B5EF4-FFF2-40B4-BE49-F238E27FC236}">
                <a16:creationId xmlns:a16="http://schemas.microsoft.com/office/drawing/2014/main" id="{A9C277D2-123D-59B7-B6D8-233FA49BB4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4" name="Slide Number Placeholder 5">
            <a:extLst>
              <a:ext uri="{FF2B5EF4-FFF2-40B4-BE49-F238E27FC236}">
                <a16:creationId xmlns:a16="http://schemas.microsoft.com/office/drawing/2014/main" id="{D8AE435D-BDC8-3958-F039-8FE4CF186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7" name="Straight Connector 31">
            <a:extLst>
              <a:ext uri="{FF2B5EF4-FFF2-40B4-BE49-F238E27FC236}">
                <a16:creationId xmlns:a16="http://schemas.microsoft.com/office/drawing/2014/main" id="{50484DEC-5F3C-C8B6-FF32-A87C00F2ACF9}"/>
              </a:ext>
              <a:ext uri="{C183D7F6-B498-43B3-948B-1728B52AA6E4}">
                <adec:decorative xmlns:adec="http://schemas.microsoft.com/office/drawing/2017/decorative" val="1"/>
              </a:ext>
            </a:extLst>
          </p:cNvPr>
          <p:cNvCxnSpPr>
            <a:cxnSpLocks/>
          </p:cNvCxnSpPr>
          <p:nvPr userDrawn="1"/>
        </p:nvCxnSpPr>
        <p:spPr>
          <a:xfrm>
            <a:off x="0" y="6654978"/>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32">
            <a:extLst>
              <a:ext uri="{FF2B5EF4-FFF2-40B4-BE49-F238E27FC236}">
                <a16:creationId xmlns:a16="http://schemas.microsoft.com/office/drawing/2014/main" id="{71BB0B2E-198F-B445-B5B4-A2D4125BA2D9}"/>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80578"/>
      </p:ext>
    </p:extLst>
  </p:cSld>
  <p:clrMapOvr>
    <a:masterClrMapping/>
  </p:clrMapOvr>
</p:sldLayout>
</file>

<file path=ppt/slideLayouts/slideLayout55.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91194" y="664753"/>
            <a:ext cx="10404806" cy="1336218"/>
          </a:xfrm>
        </p:spPr>
        <p:txBody>
          <a:bodyPr/>
          <a:lstStyle>
            <a:lvl1pPr algn="l">
              <a:defRPr sz="3600">
                <a:solidFill>
                  <a:schemeClr val="tx1"/>
                </a:solidFill>
              </a:defRPr>
            </a:lvl1pPr>
          </a:lstStyle>
          <a:p>
            <a:r>
              <a:rPr lang="en-US"/>
              <a:t>Click to edit Master title style</a:t>
            </a:r>
          </a:p>
        </p:txBody>
      </p:sp>
      <p:sp>
        <p:nvSpPr>
          <p:cNvPr id="33" name="Text Placeholder 1">
            <a:extLst>
              <a:ext uri="{FF2B5EF4-FFF2-40B4-BE49-F238E27FC236}">
                <a16:creationId xmlns:a16="http://schemas.microsoft.com/office/drawing/2014/main" id="{A28BEF0A-3979-E72C-A4EE-5F1F637674D4}"/>
              </a:ext>
            </a:extLst>
          </p:cNvPr>
          <p:cNvSpPr>
            <a:spLocks noGrp="1"/>
          </p:cNvSpPr>
          <p:nvPr>
            <p:ph type="body" sz="quarter" idx="22"/>
          </p:nvPr>
        </p:nvSpPr>
        <p:spPr>
          <a:xfrm>
            <a:off x="938153" y="2421470"/>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32" name="Text Placeholder 2">
            <a:extLst>
              <a:ext uri="{FF2B5EF4-FFF2-40B4-BE49-F238E27FC236}">
                <a16:creationId xmlns:a16="http://schemas.microsoft.com/office/drawing/2014/main" id="{420A46D8-C1DF-89B6-4A51-7FEB6D1AB117}"/>
              </a:ext>
            </a:extLst>
          </p:cNvPr>
          <p:cNvSpPr>
            <a:spLocks noGrp="1"/>
          </p:cNvSpPr>
          <p:nvPr>
            <p:ph type="body" sz="quarter" idx="21"/>
          </p:nvPr>
        </p:nvSpPr>
        <p:spPr>
          <a:xfrm>
            <a:off x="938153" y="3799384"/>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p:txBody>
      </p:sp>
      <p:sp>
        <p:nvSpPr>
          <p:cNvPr id="29" name="Text Placeholder 3">
            <a:extLst>
              <a:ext uri="{FF2B5EF4-FFF2-40B4-BE49-F238E27FC236}">
                <a16:creationId xmlns:a16="http://schemas.microsoft.com/office/drawing/2014/main" id="{2558D232-6427-2E85-B213-F223738026BE}"/>
              </a:ext>
            </a:extLst>
          </p:cNvPr>
          <p:cNvSpPr>
            <a:spLocks noGrp="1"/>
          </p:cNvSpPr>
          <p:nvPr>
            <p:ph type="body" sz="quarter" idx="24"/>
          </p:nvPr>
        </p:nvSpPr>
        <p:spPr>
          <a:xfrm>
            <a:off x="3679357" y="2433696"/>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8" name="Text Placeholder 4">
            <a:extLst>
              <a:ext uri="{FF2B5EF4-FFF2-40B4-BE49-F238E27FC236}">
                <a16:creationId xmlns:a16="http://schemas.microsoft.com/office/drawing/2014/main" id="{0645D0BC-A9DA-E12F-8E3A-D92E84DFAE46}"/>
              </a:ext>
            </a:extLst>
          </p:cNvPr>
          <p:cNvSpPr>
            <a:spLocks noGrp="1"/>
          </p:cNvSpPr>
          <p:nvPr>
            <p:ph type="body" sz="quarter" idx="23"/>
          </p:nvPr>
        </p:nvSpPr>
        <p:spPr>
          <a:xfrm>
            <a:off x="3679357" y="3805737"/>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a:p>
            <a:pPr lvl="1"/>
            <a:endParaRPr lang="en-US"/>
          </a:p>
        </p:txBody>
      </p:sp>
      <p:sp>
        <p:nvSpPr>
          <p:cNvPr id="31" name="Text Placeholder 5">
            <a:extLst>
              <a:ext uri="{FF2B5EF4-FFF2-40B4-BE49-F238E27FC236}">
                <a16:creationId xmlns:a16="http://schemas.microsoft.com/office/drawing/2014/main" id="{C29BC67B-8DB8-ED49-A71F-203D191FFC6A}"/>
              </a:ext>
            </a:extLst>
          </p:cNvPr>
          <p:cNvSpPr>
            <a:spLocks noGrp="1"/>
          </p:cNvSpPr>
          <p:nvPr>
            <p:ph type="body" sz="quarter" idx="26"/>
          </p:nvPr>
        </p:nvSpPr>
        <p:spPr>
          <a:xfrm>
            <a:off x="6421374" y="2433696"/>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lvl="0"/>
            <a:r>
              <a:rPr lang="en-US" altLang="zh-CN"/>
              <a:t>Click to edit Master text styles</a:t>
            </a:r>
          </a:p>
        </p:txBody>
      </p:sp>
      <p:sp>
        <p:nvSpPr>
          <p:cNvPr id="30" name="Text Placeholder 6">
            <a:extLst>
              <a:ext uri="{FF2B5EF4-FFF2-40B4-BE49-F238E27FC236}">
                <a16:creationId xmlns:a16="http://schemas.microsoft.com/office/drawing/2014/main" id="{5A65D9FC-079A-41A1-AD63-4FC557FAFE45}"/>
              </a:ext>
            </a:extLst>
          </p:cNvPr>
          <p:cNvSpPr>
            <a:spLocks noGrp="1"/>
          </p:cNvSpPr>
          <p:nvPr>
            <p:ph type="body" sz="quarter" idx="25"/>
          </p:nvPr>
        </p:nvSpPr>
        <p:spPr>
          <a:xfrm>
            <a:off x="6421374" y="3799384"/>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a:p>
            <a:pPr lvl="1"/>
            <a:endParaRPr lang="en-US"/>
          </a:p>
        </p:txBody>
      </p:sp>
      <p:sp>
        <p:nvSpPr>
          <p:cNvPr id="37" name="Text Placeholder 7">
            <a:extLst>
              <a:ext uri="{FF2B5EF4-FFF2-40B4-BE49-F238E27FC236}">
                <a16:creationId xmlns:a16="http://schemas.microsoft.com/office/drawing/2014/main" id="{35C612D0-E6BA-201C-B813-2AF097C4451E}"/>
              </a:ext>
            </a:extLst>
          </p:cNvPr>
          <p:cNvSpPr>
            <a:spLocks noGrp="1"/>
          </p:cNvSpPr>
          <p:nvPr>
            <p:ph type="body" sz="quarter" idx="28"/>
          </p:nvPr>
        </p:nvSpPr>
        <p:spPr>
          <a:xfrm>
            <a:off x="9163391" y="2433696"/>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lvl="0"/>
            <a:r>
              <a:rPr lang="en-US"/>
              <a:t>Click to edit Master text styles</a:t>
            </a:r>
          </a:p>
        </p:txBody>
      </p:sp>
      <p:sp>
        <p:nvSpPr>
          <p:cNvPr id="36" name="Text Placeholder 8">
            <a:extLst>
              <a:ext uri="{FF2B5EF4-FFF2-40B4-BE49-F238E27FC236}">
                <a16:creationId xmlns:a16="http://schemas.microsoft.com/office/drawing/2014/main" id="{40A4EBF8-90AB-2AD7-7DE7-28533F6841D8}"/>
              </a:ext>
            </a:extLst>
          </p:cNvPr>
          <p:cNvSpPr>
            <a:spLocks noGrp="1"/>
          </p:cNvSpPr>
          <p:nvPr>
            <p:ph type="body" sz="quarter" idx="27"/>
          </p:nvPr>
        </p:nvSpPr>
        <p:spPr>
          <a:xfrm>
            <a:off x="9163391" y="3799384"/>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a:p>
            <a:pPr lvl="1"/>
            <a:endParaRPr lang="en-US"/>
          </a:p>
        </p:txBody>
      </p:sp>
      <p:sp>
        <p:nvSpPr>
          <p:cNvPr id="6" name="Date Placeholder 3">
            <a:extLst>
              <a:ext uri="{FF2B5EF4-FFF2-40B4-BE49-F238E27FC236}">
                <a16:creationId xmlns:a16="http://schemas.microsoft.com/office/drawing/2014/main" id="{53E57881-0F22-B028-F6F5-D6CC95E7B6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7" name="Footer Placeholder 4">
            <a:extLst>
              <a:ext uri="{FF2B5EF4-FFF2-40B4-BE49-F238E27FC236}">
                <a16:creationId xmlns:a16="http://schemas.microsoft.com/office/drawing/2014/main" id="{19CDC47F-058C-1544-C172-0CF7FD50F2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F013B132-4B65-6444-B551-EFCA3C00F5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7" name="Straight Connector 31">
            <a:extLst>
              <a:ext uri="{FF2B5EF4-FFF2-40B4-BE49-F238E27FC236}">
                <a16:creationId xmlns:a16="http://schemas.microsoft.com/office/drawing/2014/main" id="{9737AD9D-036B-D686-E1F7-D96BA9CE44E6}"/>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2">
            <a:extLst>
              <a:ext uri="{FF2B5EF4-FFF2-40B4-BE49-F238E27FC236}">
                <a16:creationId xmlns:a16="http://schemas.microsoft.com/office/drawing/2014/main" id="{31C53475-91B5-C2EE-3B43-0929FF081C90}"/>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9DD4FCC2-EFD7-465D-BCEC-F58C8C879316}"/>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1">
            <a:extLst>
              <a:ext uri="{FF2B5EF4-FFF2-40B4-BE49-F238E27FC236}">
                <a16:creationId xmlns:a16="http://schemas.microsoft.com/office/drawing/2014/main" id="{CC192184-488F-FD72-3C76-41CA9EA4F19F}"/>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4">
            <a:extLst>
              <a:ext uri="{FF2B5EF4-FFF2-40B4-BE49-F238E27FC236}">
                <a16:creationId xmlns:a16="http://schemas.microsoft.com/office/drawing/2014/main" id="{5842CD27-CDAB-FAF1-4CE8-A5000A35671F}"/>
              </a:ext>
              <a:ext uri="{C183D7F6-B498-43B3-948B-1728B52AA6E4}">
                <adec:decorative xmlns:adec="http://schemas.microsoft.com/office/drawing/2017/decorative" val="1"/>
              </a:ext>
            </a:extLst>
          </p:cNvPr>
          <p:cNvCxnSpPr>
            <a:cxnSpLocks/>
          </p:cNvCxnSpPr>
          <p:nvPr userDrawn="1"/>
        </p:nvCxnSpPr>
        <p:spPr>
          <a:xfrm>
            <a:off x="3377173" y="2421470"/>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15">
            <a:extLst>
              <a:ext uri="{FF2B5EF4-FFF2-40B4-BE49-F238E27FC236}">
                <a16:creationId xmlns:a16="http://schemas.microsoft.com/office/drawing/2014/main" id="{935411DC-B457-41AD-D330-F241093DB0D5}"/>
              </a:ext>
              <a:ext uri="{C183D7F6-B498-43B3-948B-1728B52AA6E4}">
                <adec:decorative xmlns:adec="http://schemas.microsoft.com/office/drawing/2017/decorative" val="1"/>
              </a:ext>
            </a:extLst>
          </p:cNvPr>
          <p:cNvCxnSpPr>
            <a:cxnSpLocks/>
          </p:cNvCxnSpPr>
          <p:nvPr userDrawn="1"/>
        </p:nvCxnSpPr>
        <p:spPr>
          <a:xfrm>
            <a:off x="6119191" y="2421470"/>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792ABE52-35D0-6CC6-55AA-1493BF6FB37A}"/>
              </a:ext>
              <a:ext uri="{C183D7F6-B498-43B3-948B-1728B52AA6E4}">
                <adec:decorative xmlns:adec="http://schemas.microsoft.com/office/drawing/2017/decorative" val="1"/>
              </a:ext>
            </a:extLst>
          </p:cNvPr>
          <p:cNvCxnSpPr>
            <a:cxnSpLocks/>
          </p:cNvCxnSpPr>
          <p:nvPr userDrawn="1"/>
        </p:nvCxnSpPr>
        <p:spPr>
          <a:xfrm>
            <a:off x="8861209" y="2421470"/>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929395"/>
      </p:ext>
    </p:extLst>
  </p:cSld>
  <p:clrMapOvr>
    <a:masterClrMapping/>
  </p:clrMapOvr>
</p:sldLayout>
</file>

<file path=ppt/slideLayouts/slideLayout56.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9" name="Rectangle 18">
            <a:extLst>
              <a:ext uri="{FF2B5EF4-FFF2-40B4-BE49-F238E27FC236}">
                <a16:creationId xmlns:a16="http://schemas.microsoft.com/office/drawing/2014/main" id="{F219FF9B-2AB2-FF14-1C42-267613829559}"/>
              </a:ext>
              <a:ext uri="{C183D7F6-B498-43B3-948B-1728B52AA6E4}">
                <adec:decorative xmlns:adec="http://schemas.microsoft.com/office/drawing/2017/decorative" val="1"/>
              </a:ext>
            </a:extLst>
          </p:cNvPr>
          <p:cNvSpPr>
            <a:spLocks noChangeArrowheads="1"/>
          </p:cNvSpPr>
          <p:nvPr userDrawn="1"/>
        </p:nvSpPr>
        <p:spPr bwMode="auto">
          <a:xfrm>
            <a:off x="4775436" y="2886571"/>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0" name="Rectangle 40">
            <a:extLst>
              <a:ext uri="{FF2B5EF4-FFF2-40B4-BE49-F238E27FC236}">
                <a16:creationId xmlns:a16="http://schemas.microsoft.com/office/drawing/2014/main" id="{90DC9388-2CF6-5752-E430-B0454588A1F3}"/>
              </a:ext>
              <a:ext uri="{C183D7F6-B498-43B3-948B-1728B52AA6E4}">
                <adec:decorative xmlns:adec="http://schemas.microsoft.com/office/drawing/2017/decorative" val="1"/>
              </a:ext>
            </a:extLst>
          </p:cNvPr>
          <p:cNvSpPr>
            <a:spLocks noChangeArrowheads="1"/>
          </p:cNvSpPr>
          <p:nvPr userDrawn="1"/>
        </p:nvSpPr>
        <p:spPr bwMode="auto">
          <a:xfrm>
            <a:off x="4775436" y="4175909"/>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1" name="Rectangle 48">
            <a:extLst>
              <a:ext uri="{FF2B5EF4-FFF2-40B4-BE49-F238E27FC236}">
                <a16:creationId xmlns:a16="http://schemas.microsoft.com/office/drawing/2014/main" id="{4800356D-3D68-4E92-38D5-018F74A54712}"/>
              </a:ext>
              <a:ext uri="{C183D7F6-B498-43B3-948B-1728B52AA6E4}">
                <adec:decorative xmlns:adec="http://schemas.microsoft.com/office/drawing/2017/decorative" val="1"/>
              </a:ext>
            </a:extLst>
          </p:cNvPr>
          <p:cNvSpPr>
            <a:spLocks noChangeArrowheads="1"/>
          </p:cNvSpPr>
          <p:nvPr userDrawn="1"/>
        </p:nvSpPr>
        <p:spPr bwMode="auto">
          <a:xfrm>
            <a:off x="4775436" y="5465247"/>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4697048" y="481646"/>
            <a:ext cx="7016816" cy="1642534"/>
          </a:xfrm>
        </p:spPr>
        <p:txBody>
          <a:bodyPr/>
          <a:lstStyle>
            <a:lvl1pPr>
              <a:defRPr sz="3600">
                <a:solidFill>
                  <a:schemeClr val="tx1"/>
                </a:solidFill>
              </a:defRPr>
            </a:lvl1pPr>
          </a:lstStyle>
          <a:p>
            <a:r>
              <a:rPr lang="en-US"/>
              <a:t>Click to edit Master title style</a:t>
            </a:r>
          </a:p>
        </p:txBody>
      </p:sp>
      <p:sp>
        <p:nvSpPr>
          <p:cNvPr id="23" name="Picture Placeholder 22">
            <a:extLst>
              <a:ext uri="{FF2B5EF4-FFF2-40B4-BE49-F238E27FC236}">
                <a16:creationId xmlns:a16="http://schemas.microsoft.com/office/drawing/2014/main" id="{5BA2974B-49DF-3651-519D-5AB366F004D0}"/>
              </a:ext>
            </a:extLst>
          </p:cNvPr>
          <p:cNvSpPr>
            <a:spLocks noGrp="1"/>
          </p:cNvSpPr>
          <p:nvPr>
            <p:ph type="pic" sz="quarter" idx="27"/>
          </p:nvPr>
        </p:nvSpPr>
        <p:spPr>
          <a:xfrm>
            <a:off x="0" y="0"/>
            <a:ext cx="4210774" cy="6858000"/>
          </a:xfrm>
          <a:custGeom>
            <a:avLst/>
            <a:gdLst>
              <a:gd name="connsiteX0" fmla="*/ 0 w 4210774"/>
              <a:gd name="connsiteY0" fmla="*/ 0 h 6858000"/>
              <a:gd name="connsiteX1" fmla="*/ 660400 w 4210774"/>
              <a:gd name="connsiteY1" fmla="*/ 0 h 6858000"/>
              <a:gd name="connsiteX2" fmla="*/ 1028700 w 4210774"/>
              <a:gd name="connsiteY2" fmla="*/ 0 h 6858000"/>
              <a:gd name="connsiteX3" fmla="*/ 3466332 w 4210774"/>
              <a:gd name="connsiteY3" fmla="*/ 0 h 6858000"/>
              <a:gd name="connsiteX4" fmla="*/ 4210774 w 4210774"/>
              <a:gd name="connsiteY4" fmla="*/ 744442 h 6858000"/>
              <a:gd name="connsiteX5" fmla="*/ 4210774 w 4210774"/>
              <a:gd name="connsiteY5" fmla="*/ 6858000 h 6858000"/>
              <a:gd name="connsiteX6" fmla="*/ 1028700 w 4210774"/>
              <a:gd name="connsiteY6" fmla="*/ 6858000 h 6858000"/>
              <a:gd name="connsiteX7" fmla="*/ 660400 w 4210774"/>
              <a:gd name="connsiteY7" fmla="*/ 6858000 h 6858000"/>
              <a:gd name="connsiteX8" fmla="*/ 0 w 4210774"/>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0774" h="6858000">
                <a:moveTo>
                  <a:pt x="0" y="0"/>
                </a:moveTo>
                <a:lnTo>
                  <a:pt x="660400" y="0"/>
                </a:lnTo>
                <a:lnTo>
                  <a:pt x="1028700" y="0"/>
                </a:lnTo>
                <a:lnTo>
                  <a:pt x="3466332" y="0"/>
                </a:lnTo>
                <a:cubicBezTo>
                  <a:pt x="3877476" y="0"/>
                  <a:pt x="4210774" y="333298"/>
                  <a:pt x="4210774" y="744442"/>
                </a:cubicBezTo>
                <a:lnTo>
                  <a:pt x="4210774" y="6858000"/>
                </a:lnTo>
                <a:lnTo>
                  <a:pt x="1028700" y="6858000"/>
                </a:lnTo>
                <a:lnTo>
                  <a:pt x="660400" y="6858000"/>
                </a:lnTo>
                <a:lnTo>
                  <a:pt x="0" y="6858000"/>
                </a:lnTo>
                <a:close/>
              </a:path>
            </a:pathLst>
          </a:custGeom>
        </p:spPr>
        <p:txBody>
          <a:bodyPr wrap="square">
            <a:noAutofit/>
          </a:bodyPr>
          <a:lstStyle/>
          <a:p>
            <a:endParaRPr lang="zh-CN" altLang="en-US"/>
          </a:p>
        </p:txBody>
      </p:sp>
      <p:sp>
        <p:nvSpPr>
          <p:cNvPr id="8" name="Text Placeholder 6">
            <a:extLst>
              <a:ext uri="{FF2B5EF4-FFF2-40B4-BE49-F238E27FC236}">
                <a16:creationId xmlns:a16="http://schemas.microsoft.com/office/drawing/2014/main" id="{BFE3AEC9-EFD5-752C-B069-C72EB6BC6805}"/>
              </a:ext>
            </a:extLst>
          </p:cNvPr>
          <p:cNvSpPr>
            <a:spLocks noGrp="1"/>
          </p:cNvSpPr>
          <p:nvPr>
            <p:ph type="body" sz="quarter" idx="30" hasCustomPrompt="1"/>
          </p:nvPr>
        </p:nvSpPr>
        <p:spPr>
          <a:xfrm>
            <a:off x="4776360" y="2890268"/>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01</a:t>
            </a:r>
            <a:endParaRPr lang="zh-CN" altLang="en-US"/>
          </a:p>
        </p:txBody>
      </p:sp>
      <p:sp>
        <p:nvSpPr>
          <p:cNvPr id="14" name="Text Placeholder 10">
            <a:extLst>
              <a:ext uri="{FF2B5EF4-FFF2-40B4-BE49-F238E27FC236}">
                <a16:creationId xmlns:a16="http://schemas.microsoft.com/office/drawing/2014/main" id="{6F9B8F46-AC0B-8FA1-C523-CF07533604BF}"/>
              </a:ext>
            </a:extLst>
          </p:cNvPr>
          <p:cNvSpPr>
            <a:spLocks noGrp="1"/>
          </p:cNvSpPr>
          <p:nvPr>
            <p:ph type="body" sz="quarter" idx="22"/>
          </p:nvPr>
        </p:nvSpPr>
        <p:spPr>
          <a:xfrm>
            <a:off x="5371558" y="2826851"/>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12" name="Text Placeholder 10">
            <a:extLst>
              <a:ext uri="{FF2B5EF4-FFF2-40B4-BE49-F238E27FC236}">
                <a16:creationId xmlns:a16="http://schemas.microsoft.com/office/drawing/2014/main" id="{54C1C2E9-CE9E-CB42-8A96-9163BED40272}"/>
              </a:ext>
            </a:extLst>
          </p:cNvPr>
          <p:cNvSpPr>
            <a:spLocks noGrp="1"/>
          </p:cNvSpPr>
          <p:nvPr>
            <p:ph type="body" sz="quarter" idx="21"/>
          </p:nvPr>
        </p:nvSpPr>
        <p:spPr>
          <a:xfrm>
            <a:off x="5371557" y="3145650"/>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GB" altLang="zh-CN"/>
              <a:t>Click to edit Master text styles</a:t>
            </a:r>
          </a:p>
        </p:txBody>
      </p:sp>
      <p:sp>
        <p:nvSpPr>
          <p:cNvPr id="7" name="Text Placeholder 6">
            <a:extLst>
              <a:ext uri="{FF2B5EF4-FFF2-40B4-BE49-F238E27FC236}">
                <a16:creationId xmlns:a16="http://schemas.microsoft.com/office/drawing/2014/main" id="{B093FF2F-B192-CE88-DD52-228CC59E68DD}"/>
              </a:ext>
            </a:extLst>
          </p:cNvPr>
          <p:cNvSpPr>
            <a:spLocks noGrp="1"/>
          </p:cNvSpPr>
          <p:nvPr>
            <p:ph type="body" sz="quarter" idx="31" hasCustomPrompt="1"/>
          </p:nvPr>
        </p:nvSpPr>
        <p:spPr>
          <a:xfrm>
            <a:off x="4776360" y="4173480"/>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02</a:t>
            </a:r>
            <a:endParaRPr lang="zh-CN" altLang="en-US"/>
          </a:p>
        </p:txBody>
      </p:sp>
      <p:sp>
        <p:nvSpPr>
          <p:cNvPr id="16" name="Text Placeholder 10">
            <a:extLst>
              <a:ext uri="{FF2B5EF4-FFF2-40B4-BE49-F238E27FC236}">
                <a16:creationId xmlns:a16="http://schemas.microsoft.com/office/drawing/2014/main" id="{341B4613-7F18-F348-A0D5-1A6F1E22A6D7}"/>
              </a:ext>
            </a:extLst>
          </p:cNvPr>
          <p:cNvSpPr>
            <a:spLocks noGrp="1"/>
          </p:cNvSpPr>
          <p:nvPr>
            <p:ph type="body" sz="quarter" idx="24"/>
          </p:nvPr>
        </p:nvSpPr>
        <p:spPr>
          <a:xfrm>
            <a:off x="5371555" y="4103192"/>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15" name="Text Placeholder 10">
            <a:extLst>
              <a:ext uri="{FF2B5EF4-FFF2-40B4-BE49-F238E27FC236}">
                <a16:creationId xmlns:a16="http://schemas.microsoft.com/office/drawing/2014/main" id="{196AABFD-E1D2-F043-514A-DE1FF59810C6}"/>
              </a:ext>
            </a:extLst>
          </p:cNvPr>
          <p:cNvSpPr>
            <a:spLocks noGrp="1"/>
          </p:cNvSpPr>
          <p:nvPr>
            <p:ph type="body" sz="quarter" idx="23"/>
          </p:nvPr>
        </p:nvSpPr>
        <p:spPr>
          <a:xfrm>
            <a:off x="5371554" y="4434691"/>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GB" altLang="zh-CN"/>
              <a:t>Click to edit Master text styles</a:t>
            </a:r>
          </a:p>
        </p:txBody>
      </p:sp>
      <p:sp>
        <p:nvSpPr>
          <p:cNvPr id="6" name="Text Placeholder 6">
            <a:extLst>
              <a:ext uri="{FF2B5EF4-FFF2-40B4-BE49-F238E27FC236}">
                <a16:creationId xmlns:a16="http://schemas.microsoft.com/office/drawing/2014/main" id="{C96F6E1F-8FDA-954E-935D-511AD1C1C366}"/>
              </a:ext>
            </a:extLst>
          </p:cNvPr>
          <p:cNvSpPr>
            <a:spLocks noGrp="1"/>
          </p:cNvSpPr>
          <p:nvPr>
            <p:ph type="body" sz="quarter" idx="32" hasCustomPrompt="1"/>
          </p:nvPr>
        </p:nvSpPr>
        <p:spPr>
          <a:xfrm>
            <a:off x="4776360" y="5465091"/>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03</a:t>
            </a:r>
            <a:endParaRPr lang="zh-CN" altLang="en-US"/>
          </a:p>
        </p:txBody>
      </p:sp>
      <p:sp>
        <p:nvSpPr>
          <p:cNvPr id="19" name="Text Placeholder 10">
            <a:extLst>
              <a:ext uri="{FF2B5EF4-FFF2-40B4-BE49-F238E27FC236}">
                <a16:creationId xmlns:a16="http://schemas.microsoft.com/office/drawing/2014/main" id="{3FCF7760-891C-DE83-4D8A-42471D96740B}"/>
              </a:ext>
            </a:extLst>
          </p:cNvPr>
          <p:cNvSpPr>
            <a:spLocks noGrp="1"/>
          </p:cNvSpPr>
          <p:nvPr>
            <p:ph type="body" sz="quarter" idx="26"/>
          </p:nvPr>
        </p:nvSpPr>
        <p:spPr>
          <a:xfrm>
            <a:off x="5371555" y="5375953"/>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18" name="Text Placeholder 10">
            <a:extLst>
              <a:ext uri="{FF2B5EF4-FFF2-40B4-BE49-F238E27FC236}">
                <a16:creationId xmlns:a16="http://schemas.microsoft.com/office/drawing/2014/main" id="{D9CF86D2-5E53-A8AE-8C23-3A6D4607E884}"/>
              </a:ext>
            </a:extLst>
          </p:cNvPr>
          <p:cNvSpPr>
            <a:spLocks noGrp="1"/>
          </p:cNvSpPr>
          <p:nvPr>
            <p:ph type="body" sz="quarter" idx="25"/>
          </p:nvPr>
        </p:nvSpPr>
        <p:spPr>
          <a:xfrm>
            <a:off x="5371554" y="5705922"/>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GB" altLang="zh-CN"/>
              <a:t>Click to edit Master text styles</a:t>
            </a:r>
          </a:p>
        </p:txBody>
      </p:sp>
      <p:sp>
        <p:nvSpPr>
          <p:cNvPr id="20" name="Date Placeholder 3">
            <a:extLst>
              <a:ext uri="{FF2B5EF4-FFF2-40B4-BE49-F238E27FC236}">
                <a16:creationId xmlns:a16="http://schemas.microsoft.com/office/drawing/2014/main" id="{B4B489D2-4AE6-F4D6-9934-750DACF527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21" name="Footer Placeholder 4">
            <a:extLst>
              <a:ext uri="{FF2B5EF4-FFF2-40B4-BE49-F238E27FC236}">
                <a16:creationId xmlns:a16="http://schemas.microsoft.com/office/drawing/2014/main" id="{FE49C402-28ED-C05F-9B69-1D2B67A10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22" name="Slide Number Placeholder 5">
            <a:extLst>
              <a:ext uri="{FF2B5EF4-FFF2-40B4-BE49-F238E27FC236}">
                <a16:creationId xmlns:a16="http://schemas.microsoft.com/office/drawing/2014/main" id="{4FD68EAB-FDC4-C6A2-ADBB-1C2A4C0B12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3" name="Straight Connector 32">
            <a:extLst>
              <a:ext uri="{FF2B5EF4-FFF2-40B4-BE49-F238E27FC236}">
                <a16:creationId xmlns:a16="http://schemas.microsoft.com/office/drawing/2014/main" id="{987C3128-989C-3D0C-C502-4AEEE57A2B00}"/>
              </a:ext>
              <a:ext uri="{C183D7F6-B498-43B3-948B-1728B52AA6E4}">
                <adec:decorative xmlns:adec="http://schemas.microsoft.com/office/drawing/2017/decorative" val="1"/>
              </a:ext>
            </a:extLst>
          </p:cNvPr>
          <p:cNvCxnSpPr>
            <a:cxnSpLocks/>
          </p:cNvCxnSpPr>
          <p:nvPr userDrawn="1"/>
        </p:nvCxnSpPr>
        <p:spPr>
          <a:xfrm>
            <a:off x="12000626" y="8950"/>
            <a:ext cx="0" cy="684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1">
            <a:extLst>
              <a:ext uri="{FF2B5EF4-FFF2-40B4-BE49-F238E27FC236}">
                <a16:creationId xmlns:a16="http://schemas.microsoft.com/office/drawing/2014/main" id="{44B57F24-6A05-F896-ADC6-5E62E1764C38}"/>
              </a:ext>
              <a:ext uri="{C183D7F6-B498-43B3-948B-1728B52AA6E4}">
                <adec:decorative xmlns:adec="http://schemas.microsoft.com/office/drawing/2017/decorative" val="1"/>
              </a:ext>
            </a:extLst>
          </p:cNvPr>
          <p:cNvCxnSpPr>
            <a:cxnSpLocks/>
          </p:cNvCxnSpPr>
          <p:nvPr userDrawn="1"/>
        </p:nvCxnSpPr>
        <p:spPr>
          <a:xfrm flipH="1">
            <a:off x="0" y="16346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267968"/>
      </p:ext>
    </p:extLst>
  </p:cSld>
  <p:clrMapOvr>
    <a:masterClrMapping/>
  </p:clrMapOvr>
</p:sldLayout>
</file>

<file path=ppt/slideLayouts/slideLayout57.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29411AC7-7C73-0770-E586-60D7DF67D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6" name="Footer Placeholder 4">
            <a:extLst>
              <a:ext uri="{FF2B5EF4-FFF2-40B4-BE49-F238E27FC236}">
                <a16:creationId xmlns:a16="http://schemas.microsoft.com/office/drawing/2014/main" id="{889A02A4-90B2-F621-2C48-053856927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7" name="Slide Number Placeholder 5">
            <a:extLst>
              <a:ext uri="{FF2B5EF4-FFF2-40B4-BE49-F238E27FC236}">
                <a16:creationId xmlns:a16="http://schemas.microsoft.com/office/drawing/2014/main" id="{BB2197B5-4EE8-CC14-4097-04B951FD94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662293965"/>
      </p:ext>
    </p:extLst>
  </p:cSld>
  <p:clrMapOvr>
    <a:masterClrMapping/>
  </p:clrMapOvr>
</p:sldLayout>
</file>

<file path=ppt/slideLayouts/slideLayout58.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p:spPr>
        <p:txBody>
          <a:bodyPr anchor="t">
            <a:normAutofit/>
          </a:bodyPr>
          <a:lstStyle>
            <a:lvl1pPr>
              <a:defRPr sz="36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07742" y="831919"/>
            <a:ext cx="6440258" cy="519416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E8C5D408-FFA2-C974-5FEF-CC27E5CC84C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9" name="Footer Placeholder 4">
            <a:extLst>
              <a:ext uri="{FF2B5EF4-FFF2-40B4-BE49-F238E27FC236}">
                <a16:creationId xmlns:a16="http://schemas.microsoft.com/office/drawing/2014/main" id="{DACDBC60-5DF7-DE99-0EC9-EBE53A356C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0" name="Slide Number Placeholder 5">
            <a:extLst>
              <a:ext uri="{FF2B5EF4-FFF2-40B4-BE49-F238E27FC236}">
                <a16:creationId xmlns:a16="http://schemas.microsoft.com/office/drawing/2014/main" id="{E36DCDC3-178E-8B95-7074-DE6CCA64F4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6" name="Straight Connector 31">
            <a:extLst>
              <a:ext uri="{FF2B5EF4-FFF2-40B4-BE49-F238E27FC236}">
                <a16:creationId xmlns:a16="http://schemas.microsoft.com/office/drawing/2014/main" id="{CDAA91D8-83E5-F6A5-73F7-332B82EF9AA7}"/>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D21357E9-5725-711B-9A81-C74A9E581FBD}"/>
              </a:ext>
              <a:ext uri="{C183D7F6-B498-43B3-948B-1728B52AA6E4}">
                <adec:decorative xmlns:adec="http://schemas.microsoft.com/office/drawing/2017/decorative" val="1"/>
              </a:ext>
            </a:extLst>
          </p:cNvPr>
          <p:cNvCxnSpPr>
            <a:cxnSpLocks/>
          </p:cNvCxnSpPr>
          <p:nvPr userDrawn="1"/>
        </p:nvCxnSpPr>
        <p:spPr>
          <a:xfrm>
            <a:off x="18531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814496"/>
      </p:ext>
    </p:extLst>
  </p:cSld>
  <p:clrMapOvr>
    <a:masterClrMapping/>
  </p:clrMapOvr>
</p:sldLayout>
</file>

<file path=ppt/slideLayouts/slideLayout5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p:spPr>
        <p:txBody>
          <a:bodyPr anchor="t">
            <a:normAutofit/>
          </a:bodyPr>
          <a:lstStyle>
            <a:lvl1pPr>
              <a:defRPr sz="36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Date Placeholder 3">
            <a:extLst>
              <a:ext uri="{FF2B5EF4-FFF2-40B4-BE49-F238E27FC236}">
                <a16:creationId xmlns:a16="http://schemas.microsoft.com/office/drawing/2014/main" id="{568B94C1-75B8-863F-960B-8786E9F6E6E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9" name="Footer Placeholder 4">
            <a:extLst>
              <a:ext uri="{FF2B5EF4-FFF2-40B4-BE49-F238E27FC236}">
                <a16:creationId xmlns:a16="http://schemas.microsoft.com/office/drawing/2014/main" id="{B6F973C8-8AF3-68C3-3AD0-FB5CD9ECA9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0" name="Slide Number Placeholder 5">
            <a:extLst>
              <a:ext uri="{FF2B5EF4-FFF2-40B4-BE49-F238E27FC236}">
                <a16:creationId xmlns:a16="http://schemas.microsoft.com/office/drawing/2014/main" id="{8B8209AD-BB7C-894A-7EE2-639C0FC37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6" name="Straight Connector 31">
            <a:extLst>
              <a:ext uri="{FF2B5EF4-FFF2-40B4-BE49-F238E27FC236}">
                <a16:creationId xmlns:a16="http://schemas.microsoft.com/office/drawing/2014/main" id="{4193EBB3-CE5F-A8BE-28F8-FC0734E9299F}"/>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196F95E7-D1CA-3B84-305B-BF7A682866E7}"/>
              </a:ext>
              <a:ext uri="{C183D7F6-B498-43B3-948B-1728B52AA6E4}">
                <adec:decorative xmlns:adec="http://schemas.microsoft.com/office/drawing/2017/decorative" val="1"/>
              </a:ext>
            </a:extLst>
          </p:cNvPr>
          <p:cNvCxnSpPr>
            <a:cxnSpLocks/>
          </p:cNvCxnSpPr>
          <p:nvPr userDrawn="1"/>
        </p:nvCxnSpPr>
        <p:spPr>
          <a:xfrm>
            <a:off x="18531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157528"/>
      </p:ext>
    </p:extLst>
  </p:cSld>
  <p:clrMapOvr>
    <a:masterClrMapping/>
  </p:clrMapOvr>
</p:sldLayout>
</file>

<file path=ppt/slideLayouts/slideLayout6.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13277B1-D0ED-1F93-2B04-7EF3B1638647}"/>
              </a:ext>
            </a:extLst>
          </p:cNvPr>
          <p:cNvSpPr>
            <a:spLocks noGrp="1"/>
          </p:cNvSpPr>
          <p:nvPr>
            <p:ph type="ctrTitle" hasCustomPrompt="1"/>
          </p:nvPr>
        </p:nvSpPr>
        <p:spPr>
          <a:xfrm>
            <a:off x="655431" y="190500"/>
            <a:ext cx="5777442" cy="3960876"/>
          </a:xfrm>
        </p:spPr>
        <p:txBody>
          <a:bodyPr anchor="b"/>
          <a:lstStyle>
            <a:lvl1pPr algn="l">
              <a:spcBef>
                <a:spcPts val="0"/>
              </a:spcBef>
              <a:defRPr sz="5400">
                <a:solidFill>
                  <a:schemeClr val="tx1"/>
                </a:solidFill>
              </a:defRPr>
            </a:lvl1pPr>
          </a:lstStyle>
          <a:p>
            <a:r>
              <a:rPr lang="en-US"/>
              <a:t>Click to edit Master title style</a:t>
            </a:r>
            <a:endParaRPr lang="en-CN"/>
          </a:p>
        </p:txBody>
      </p:sp>
      <p:sp>
        <p:nvSpPr>
          <p:cNvPr id="12" name="Subtitle 2">
            <a:extLst>
              <a:ext uri="{FF2B5EF4-FFF2-40B4-BE49-F238E27FC236}">
                <a16:creationId xmlns:a16="http://schemas.microsoft.com/office/drawing/2014/main" id="{3530B387-44F6-F673-C06B-5BE9725D9B36}"/>
              </a:ext>
            </a:extLst>
          </p:cNvPr>
          <p:cNvSpPr>
            <a:spLocks noGrp="1"/>
          </p:cNvSpPr>
          <p:nvPr>
            <p:ph type="subTitle" idx="1"/>
          </p:nvPr>
        </p:nvSpPr>
        <p:spPr>
          <a:xfrm>
            <a:off x="655431" y="4253117"/>
            <a:ext cx="5779314" cy="1174224"/>
          </a:xfrm>
        </p:spPr>
        <p:txBody>
          <a:bodyPr/>
          <a:lstStyle>
            <a:lvl1pPr marL="0" indent="0" algn="l">
              <a:spcBef>
                <a:spcPts val="0"/>
              </a:spcBef>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Text Placeholder 3">
            <a:extLst>
              <a:ext uri="{FF2B5EF4-FFF2-40B4-BE49-F238E27FC236}">
                <a16:creationId xmlns:a16="http://schemas.microsoft.com/office/drawing/2014/main" id="{AECFB4E9-DF6F-079B-673E-93FD784A7E59}"/>
              </a:ext>
            </a:extLst>
          </p:cNvPr>
          <p:cNvSpPr>
            <a:spLocks noGrp="1"/>
          </p:cNvSpPr>
          <p:nvPr>
            <p:ph type="body" sz="quarter" idx="19"/>
          </p:nvPr>
        </p:nvSpPr>
        <p:spPr>
          <a:xfrm>
            <a:off x="655431" y="5739518"/>
            <a:ext cx="1738083" cy="274320"/>
          </a:xfrm>
        </p:spPr>
        <p:txBody>
          <a:bodyPr lIns="0" tIns="0" rIns="0" bIns="0">
            <a:noAutofit/>
          </a:bodyPr>
          <a:lstStyle>
            <a:lvl1pPr marL="0" indent="0">
              <a:buNone/>
              <a:defRPr sz="1400">
                <a:solidFill>
                  <a:schemeClr val="tx1"/>
                </a:solidFill>
                <a:latin typeface="+mn-lt"/>
              </a:defRPr>
            </a:lvl1pPr>
          </a:lstStyle>
          <a:p>
            <a:r>
              <a:rPr lang="en-GB" sz="1600"/>
              <a:t>Presenter Name</a:t>
            </a:r>
          </a:p>
        </p:txBody>
      </p:sp>
      <p:sp>
        <p:nvSpPr>
          <p:cNvPr id="20" name="Picture Placeholder 19">
            <a:extLst>
              <a:ext uri="{FF2B5EF4-FFF2-40B4-BE49-F238E27FC236}">
                <a16:creationId xmlns:a16="http://schemas.microsoft.com/office/drawing/2014/main" id="{995CACC6-5EE3-524B-F9DF-9D1D8C066A58}"/>
              </a:ext>
            </a:extLst>
          </p:cNvPr>
          <p:cNvSpPr>
            <a:spLocks noGrp="1"/>
          </p:cNvSpPr>
          <p:nvPr>
            <p:ph type="pic" sz="quarter" idx="23"/>
          </p:nvPr>
        </p:nvSpPr>
        <p:spPr>
          <a:xfrm>
            <a:off x="6512653" y="0"/>
            <a:ext cx="5679347" cy="6875770"/>
          </a:xfrm>
          <a:custGeom>
            <a:avLst/>
            <a:gdLst>
              <a:gd name="connsiteX0" fmla="*/ 2855788 w 5679347"/>
              <a:gd name="connsiteY0" fmla="*/ 3447486 h 6875770"/>
              <a:gd name="connsiteX1" fmla="*/ 4251452 w 5679347"/>
              <a:gd name="connsiteY1" fmla="*/ 3447486 h 6875770"/>
              <a:gd name="connsiteX2" fmla="*/ 4251452 w 5679347"/>
              <a:gd name="connsiteY2" fmla="*/ 6864339 h 6875770"/>
              <a:gd name="connsiteX3" fmla="*/ 2855788 w 5679347"/>
              <a:gd name="connsiteY3" fmla="*/ 6864339 h 6875770"/>
              <a:gd name="connsiteX4" fmla="*/ 1427894 w 5679347"/>
              <a:gd name="connsiteY4" fmla="*/ 3447486 h 6875770"/>
              <a:gd name="connsiteX5" fmla="*/ 2823558 w 5679347"/>
              <a:gd name="connsiteY5" fmla="*/ 3447486 h 6875770"/>
              <a:gd name="connsiteX6" fmla="*/ 2823558 w 5679347"/>
              <a:gd name="connsiteY6" fmla="*/ 6864339 h 6875770"/>
              <a:gd name="connsiteX7" fmla="*/ 1427894 w 5679347"/>
              <a:gd name="connsiteY7" fmla="*/ 6864339 h 6875770"/>
              <a:gd name="connsiteX8" fmla="*/ 4283683 w 5679347"/>
              <a:gd name="connsiteY8" fmla="*/ 1442090 h 6875770"/>
              <a:gd name="connsiteX9" fmla="*/ 5001917 w 5679347"/>
              <a:gd name="connsiteY9" fmla="*/ 1442090 h 6875770"/>
              <a:gd name="connsiteX10" fmla="*/ 5098111 w 5679347"/>
              <a:gd name="connsiteY10" fmla="*/ 1451787 h 6875770"/>
              <a:gd name="connsiteX11" fmla="*/ 5679347 w 5679347"/>
              <a:gd name="connsiteY11" fmla="*/ 2164940 h 6875770"/>
              <a:gd name="connsiteX12" fmla="*/ 5679347 w 5679347"/>
              <a:gd name="connsiteY12" fmla="*/ 6875770 h 6875770"/>
              <a:gd name="connsiteX13" fmla="*/ 4283683 w 5679347"/>
              <a:gd name="connsiteY13" fmla="*/ 6875770 h 6875770"/>
              <a:gd name="connsiteX14" fmla="*/ 2855788 w 5679347"/>
              <a:gd name="connsiteY14" fmla="*/ 0 h 6875770"/>
              <a:gd name="connsiteX15" fmla="*/ 4251452 w 5679347"/>
              <a:gd name="connsiteY15" fmla="*/ 0 h 6875770"/>
              <a:gd name="connsiteX16" fmla="*/ 4251452 w 5679347"/>
              <a:gd name="connsiteY16" fmla="*/ 3416853 h 6875770"/>
              <a:gd name="connsiteX17" fmla="*/ 2855788 w 5679347"/>
              <a:gd name="connsiteY17" fmla="*/ 3416853 h 6875770"/>
              <a:gd name="connsiteX18" fmla="*/ 1427894 w 5679347"/>
              <a:gd name="connsiteY18" fmla="*/ 0 h 6875770"/>
              <a:gd name="connsiteX19" fmla="*/ 2823558 w 5679347"/>
              <a:gd name="connsiteY19" fmla="*/ 0 h 6875770"/>
              <a:gd name="connsiteX20" fmla="*/ 2823558 w 5679347"/>
              <a:gd name="connsiteY20" fmla="*/ 3416853 h 6875770"/>
              <a:gd name="connsiteX21" fmla="*/ 1427894 w 5679347"/>
              <a:gd name="connsiteY21" fmla="*/ 3416853 h 6875770"/>
              <a:gd name="connsiteX22" fmla="*/ 0 w 5679347"/>
              <a:gd name="connsiteY22" fmla="*/ 0 h 6875770"/>
              <a:gd name="connsiteX23" fmla="*/ 1395664 w 5679347"/>
              <a:gd name="connsiteY23" fmla="*/ 0 h 6875770"/>
              <a:gd name="connsiteX24" fmla="*/ 1395664 w 5679347"/>
              <a:gd name="connsiteY24" fmla="*/ 5433680 h 6875770"/>
              <a:gd name="connsiteX25" fmla="*/ 727933 w 5679347"/>
              <a:gd name="connsiteY25" fmla="*/ 5433680 h 6875770"/>
              <a:gd name="connsiteX26" fmla="*/ 581236 w 5679347"/>
              <a:gd name="connsiteY26" fmla="*/ 5418892 h 6875770"/>
              <a:gd name="connsiteX27" fmla="*/ 0 w 5679347"/>
              <a:gd name="connsiteY27" fmla="*/ 4705739 h 687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79347" h="6875770">
                <a:moveTo>
                  <a:pt x="2855788" y="3447486"/>
                </a:moveTo>
                <a:lnTo>
                  <a:pt x="4251452" y="3447486"/>
                </a:lnTo>
                <a:lnTo>
                  <a:pt x="4251452" y="6864339"/>
                </a:lnTo>
                <a:lnTo>
                  <a:pt x="2855788" y="6864339"/>
                </a:lnTo>
                <a:close/>
                <a:moveTo>
                  <a:pt x="1427894" y="3447486"/>
                </a:moveTo>
                <a:lnTo>
                  <a:pt x="2823558" y="3447486"/>
                </a:lnTo>
                <a:lnTo>
                  <a:pt x="2823558" y="6864339"/>
                </a:lnTo>
                <a:lnTo>
                  <a:pt x="1427894" y="6864339"/>
                </a:lnTo>
                <a:close/>
                <a:moveTo>
                  <a:pt x="4283683" y="1442090"/>
                </a:moveTo>
                <a:lnTo>
                  <a:pt x="5001917" y="1442090"/>
                </a:lnTo>
                <a:lnTo>
                  <a:pt x="5098111" y="1451787"/>
                </a:lnTo>
                <a:cubicBezTo>
                  <a:pt x="5429822" y="1519665"/>
                  <a:pt x="5679347" y="1813163"/>
                  <a:pt x="5679347" y="2164940"/>
                </a:cubicBezTo>
                <a:lnTo>
                  <a:pt x="5679347" y="6875770"/>
                </a:lnTo>
                <a:lnTo>
                  <a:pt x="4283683" y="6875770"/>
                </a:lnTo>
                <a:close/>
                <a:moveTo>
                  <a:pt x="2855788" y="0"/>
                </a:moveTo>
                <a:lnTo>
                  <a:pt x="4251452" y="0"/>
                </a:lnTo>
                <a:lnTo>
                  <a:pt x="4251452" y="3416853"/>
                </a:lnTo>
                <a:lnTo>
                  <a:pt x="2855788" y="3416853"/>
                </a:lnTo>
                <a:close/>
                <a:moveTo>
                  <a:pt x="1427894" y="0"/>
                </a:moveTo>
                <a:lnTo>
                  <a:pt x="2823558" y="0"/>
                </a:lnTo>
                <a:lnTo>
                  <a:pt x="2823558" y="3416853"/>
                </a:lnTo>
                <a:lnTo>
                  <a:pt x="1427894" y="3416853"/>
                </a:lnTo>
                <a:close/>
                <a:moveTo>
                  <a:pt x="0" y="0"/>
                </a:moveTo>
                <a:lnTo>
                  <a:pt x="1395664" y="0"/>
                </a:lnTo>
                <a:lnTo>
                  <a:pt x="1395664" y="5433680"/>
                </a:lnTo>
                <a:lnTo>
                  <a:pt x="727933" y="5433680"/>
                </a:lnTo>
                <a:lnTo>
                  <a:pt x="581236" y="5418892"/>
                </a:lnTo>
                <a:cubicBezTo>
                  <a:pt x="249526" y="5351014"/>
                  <a:pt x="0" y="5057516"/>
                  <a:pt x="0" y="4705739"/>
                </a:cubicBezTo>
                <a:close/>
              </a:path>
            </a:pathLst>
          </a:custGeom>
        </p:spPr>
        <p:txBody>
          <a:bodyPr wrap="square">
            <a:noAutofit/>
          </a:bodyPr>
          <a:lstStyle/>
          <a:p>
            <a:endParaRPr lang="zh-CN" altLang="en-US"/>
          </a:p>
        </p:txBody>
      </p:sp>
      <p:sp>
        <p:nvSpPr>
          <p:cNvPr id="7" name="Date Placeholder 3">
            <a:extLst>
              <a:ext uri="{FF2B5EF4-FFF2-40B4-BE49-F238E27FC236}">
                <a16:creationId xmlns:a16="http://schemas.microsoft.com/office/drawing/2014/main" id="{3AA858DD-5732-D62C-5397-EBE1E9F3B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8" name="Footer Placeholder 4">
            <a:extLst>
              <a:ext uri="{FF2B5EF4-FFF2-40B4-BE49-F238E27FC236}">
                <a16:creationId xmlns:a16="http://schemas.microsoft.com/office/drawing/2014/main" id="{820142DC-7CAA-D291-2AD5-EB9A2A176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8E63FE10-3EE7-C466-9C34-9CB62B95E0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101499276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clusion">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anchor="b">
            <a:noAutofit/>
          </a:bodyPr>
          <a:lstStyle>
            <a:lvl1pPr>
              <a:defRPr sz="60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F8D387AC-5041-4BBD-7A52-6E3AE9E5B83C}"/>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7" name="Footer Placeholder 4">
            <a:extLst>
              <a:ext uri="{FF2B5EF4-FFF2-40B4-BE49-F238E27FC236}">
                <a16:creationId xmlns:a16="http://schemas.microsoft.com/office/drawing/2014/main" id="{06385A3C-B30C-0D20-0384-965032C5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95E3BB09-562E-C7FE-E47E-94C117C17E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5" name="Straight Connector 31">
            <a:extLst>
              <a:ext uri="{FF2B5EF4-FFF2-40B4-BE49-F238E27FC236}">
                <a16:creationId xmlns:a16="http://schemas.microsoft.com/office/drawing/2014/main" id="{8018DAF8-7D84-87BB-5E5A-4E2B4E47CFF9}"/>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F8DD68C9-ACCE-74DD-5873-5F94A7E756C4}"/>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60687"/>
      </p:ext>
    </p:extLst>
  </p:cSld>
  <p:clrMapOvr>
    <a:masterClrMapping/>
  </p:clrMapOvr>
</p:sldLayout>
</file>

<file path=ppt/slideLayouts/slideLayout6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clusion 2">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627318"/>
            <a:ext cx="8430767" cy="1842020"/>
          </a:xfrm>
        </p:spPr>
        <p:txBody>
          <a:bodyPr anchor="b">
            <a:noAutofit/>
          </a:bodyPr>
          <a:lstStyle>
            <a:lvl1pPr>
              <a:defRPr sz="6000">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44128" y="3622674"/>
            <a:ext cx="8430639" cy="1279615"/>
          </a:xfrm>
        </p:spPr>
        <p:txBody>
          <a:bodyP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23B652D-563A-C94A-A80F-37E30BB00CAC}"/>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1" name="Footer Placeholder 4">
            <a:extLst>
              <a:ext uri="{FF2B5EF4-FFF2-40B4-BE49-F238E27FC236}">
                <a16:creationId xmlns:a16="http://schemas.microsoft.com/office/drawing/2014/main" id="{6B469B7B-575C-C7B6-33FA-91A14DEF4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F4084A6E-E5C4-0F80-C9A8-1A03B598C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5" name="Straight Connector 31">
            <a:extLst>
              <a:ext uri="{FF2B5EF4-FFF2-40B4-BE49-F238E27FC236}">
                <a16:creationId xmlns:a16="http://schemas.microsoft.com/office/drawing/2014/main" id="{83A4E4F4-19A2-02D9-2198-CCD4837C1FD2}"/>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0E658B9B-3A7A-CA54-A5EF-D656D0A1F57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584753"/>
      </p:ext>
    </p:extLst>
  </p:cSld>
  <p:clrMapOvr>
    <a:masterClrMapping/>
  </p:clrMapOvr>
</p:sldLayout>
</file>

<file path=ppt/slideLayouts/slideLayout6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showMasterSp="0" preserve="1" userDrawn="1">
  <p:cSld name="Closing">
    <p:bg>
      <p:bgPr>
        <a:solidFill>
          <a:schemeClr val="bg2">
            <a:lumMod val="75000"/>
          </a:schemeClr>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A82AABF-6C46-C7AD-A4C0-E45FB619408D}"/>
              </a:ext>
            </a:extLst>
          </p:cNvPr>
          <p:cNvSpPr>
            <a:spLocks noGrp="1"/>
          </p:cNvSpPr>
          <p:nvPr>
            <p:ph type="title" hasCustomPrompt="1"/>
          </p:nvPr>
        </p:nvSpPr>
        <p:spPr>
          <a:xfrm>
            <a:off x="1084015" y="1597866"/>
            <a:ext cx="9758710" cy="3570255"/>
          </a:xfrm>
          <a:prstGeom prst="rect">
            <a:avLst/>
          </a:prstGeom>
        </p:spPr>
        <p:txBody>
          <a:bodyPr vert="horz" lIns="0" tIns="0" rIns="0" bIns="0" rtlCol="0" anchor="ctr">
            <a:noAutofit/>
          </a:bodyPr>
          <a:lstStyle>
            <a:lvl1pPr algn="ctr">
              <a:defRPr sz="6000" b="1">
                <a:solidFill>
                  <a:schemeClr val="tx1"/>
                </a:solidFill>
                <a:latin typeface="+mj-lt"/>
              </a:defRPr>
            </a:lvl1pPr>
          </a:lstStyle>
          <a:p>
            <a:r>
              <a:rPr lang="en-US"/>
              <a:t>Click to edit Master title style</a:t>
            </a:r>
          </a:p>
        </p:txBody>
      </p:sp>
      <p:sp>
        <p:nvSpPr>
          <p:cNvPr id="2" name="Date Placeholder 3">
            <a:extLst>
              <a:ext uri="{FF2B5EF4-FFF2-40B4-BE49-F238E27FC236}">
                <a16:creationId xmlns:a16="http://schemas.microsoft.com/office/drawing/2014/main" id="{CCB038B6-4602-D699-13D8-B547493FEF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3" name="Footer Placeholder 4">
            <a:extLst>
              <a:ext uri="{FF2B5EF4-FFF2-40B4-BE49-F238E27FC236}">
                <a16:creationId xmlns:a16="http://schemas.microsoft.com/office/drawing/2014/main" id="{E2F764CB-3F63-304F-B1A6-306F5B150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4" name="Slide Number Placeholder 5">
            <a:extLst>
              <a:ext uri="{FF2B5EF4-FFF2-40B4-BE49-F238E27FC236}">
                <a16:creationId xmlns:a16="http://schemas.microsoft.com/office/drawing/2014/main" id="{32152872-FA9B-0540-760C-C649EEBA0B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7" name="Straight Connector 31">
            <a:extLst>
              <a:ext uri="{FF2B5EF4-FFF2-40B4-BE49-F238E27FC236}">
                <a16:creationId xmlns:a16="http://schemas.microsoft.com/office/drawing/2014/main" id="{9E7F9F25-6C66-45A9-994C-15E946ED2C62}"/>
              </a:ext>
              <a:ext uri="{C183D7F6-B498-43B3-948B-1728B52AA6E4}">
                <adec:decorative xmlns:adec="http://schemas.microsoft.com/office/drawing/2017/decorative" val="1"/>
              </a:ext>
            </a:extLst>
          </p:cNvPr>
          <p:cNvCxnSpPr>
            <a:cxnSpLocks/>
          </p:cNvCxnSpPr>
          <p:nvPr userDrawn="1"/>
        </p:nvCxnSpPr>
        <p:spPr>
          <a:xfrm>
            <a:off x="0" y="662610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2">
            <a:extLst>
              <a:ext uri="{FF2B5EF4-FFF2-40B4-BE49-F238E27FC236}">
                <a16:creationId xmlns:a16="http://schemas.microsoft.com/office/drawing/2014/main" id="{A37C7A4F-3518-6695-ED4C-3D6F39E827C1}"/>
              </a:ext>
              <a:ext uri="{C183D7F6-B498-43B3-948B-1728B52AA6E4}">
                <adec:decorative xmlns:adec="http://schemas.microsoft.com/office/drawing/2017/decorative" val="1"/>
              </a:ext>
            </a:extLst>
          </p:cNvPr>
          <p:cNvCxnSpPr>
            <a:cxnSpLocks/>
          </p:cNvCxnSpPr>
          <p:nvPr userDrawn="1"/>
        </p:nvCxnSpPr>
        <p:spPr>
          <a:xfrm>
            <a:off x="1195853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262554"/>
      </p:ext>
    </p:extLst>
  </p:cSld>
  <p:clrMapOvr>
    <a:masterClrMapping/>
  </p:clrMapOvr>
</p:sldLayout>
</file>

<file path=ppt/slideLayouts/slideLayout7.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showMasterSp="0" preserve="1" userDrawn="1">
  <p:cSld name="Sequence Number, Photo 1">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C346275D-4318-15D0-8F4A-3820A657D8B2}"/>
              </a:ext>
              <a:ext uri="{C183D7F6-B498-43B3-948B-1728B52AA6E4}">
                <adec:decorative xmlns:adec="http://schemas.microsoft.com/office/drawing/2017/decorative" val="1"/>
              </a:ext>
            </a:extLst>
          </p:cNvPr>
          <p:cNvSpPr/>
          <p:nvPr userDrawn="1"/>
        </p:nvSpPr>
        <p:spPr>
          <a:xfrm>
            <a:off x="5590624" y="0"/>
            <a:ext cx="784776" cy="1295400"/>
          </a:xfrm>
          <a:custGeom>
            <a:avLst/>
            <a:gdLst>
              <a:gd name="connsiteX0" fmla="*/ 0 w 784776"/>
              <a:gd name="connsiteY0" fmla="*/ 0 h 1295400"/>
              <a:gd name="connsiteX1" fmla="*/ 784776 w 784776"/>
              <a:gd name="connsiteY1" fmla="*/ 0 h 1295400"/>
              <a:gd name="connsiteX2" fmla="*/ 784776 w 784776"/>
              <a:gd name="connsiteY2" fmla="*/ 1295400 h 1295400"/>
              <a:gd name="connsiteX3" fmla="*/ 0 w 784776"/>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784776" h="1295400">
                <a:moveTo>
                  <a:pt x="0" y="0"/>
                </a:moveTo>
                <a:lnTo>
                  <a:pt x="784776" y="0"/>
                </a:lnTo>
                <a:lnTo>
                  <a:pt x="784776" y="1295400"/>
                </a:lnTo>
                <a:lnTo>
                  <a:pt x="0" y="12954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Text Placeholder 7">
            <a:extLst>
              <a:ext uri="{FF2B5EF4-FFF2-40B4-BE49-F238E27FC236}">
                <a16:creationId xmlns:a16="http://schemas.microsoft.com/office/drawing/2014/main" id="{76E3E36D-049D-0336-4B5E-9DB64D9DE6D3}"/>
              </a:ext>
            </a:extLst>
          </p:cNvPr>
          <p:cNvSpPr>
            <a:spLocks noGrp="1"/>
          </p:cNvSpPr>
          <p:nvPr>
            <p:ph type="body" sz="quarter" idx="29" hasCustomPrompt="1"/>
          </p:nvPr>
        </p:nvSpPr>
        <p:spPr>
          <a:xfrm>
            <a:off x="5591175" y="355600"/>
            <a:ext cx="784225" cy="673100"/>
          </a:xfrm>
        </p:spPr>
        <p:txBody>
          <a:bodyPr anchor="ctr"/>
          <a:lstStyle>
            <a:lvl1pPr marL="0" indent="0" algn="ctr">
              <a:lnSpc>
                <a:spcPct val="100000"/>
              </a:lnSpc>
              <a:buNone/>
              <a:defRPr sz="3200" b="1">
                <a:solidFill>
                  <a:schemeClr val="bg2"/>
                </a:solidFill>
                <a:latin typeface="+mj-lt"/>
              </a:defRPr>
            </a:lvl1pPr>
          </a:lstStyle>
          <a:p>
            <a:pPr lvl="0"/>
            <a:r>
              <a:rPr lang="en-US" altLang="zh-CN"/>
              <a:t>01</a:t>
            </a:r>
            <a:endParaRPr lang="zh-CN" altLang="en-US"/>
          </a:p>
        </p:txBody>
      </p:sp>
      <p:sp>
        <p:nvSpPr>
          <p:cNvPr id="8" name="Title 7">
            <a:extLst>
              <a:ext uri="{FF2B5EF4-FFF2-40B4-BE49-F238E27FC236}">
                <a16:creationId xmlns:a16="http://schemas.microsoft.com/office/drawing/2014/main" id="{8F8921EF-D008-97BC-E5BE-5056735440DD}"/>
              </a:ext>
            </a:extLst>
          </p:cNvPr>
          <p:cNvSpPr>
            <a:spLocks noGrp="1"/>
          </p:cNvSpPr>
          <p:nvPr>
            <p:ph type="title" hasCustomPrompt="1"/>
          </p:nvPr>
        </p:nvSpPr>
        <p:spPr>
          <a:xfrm>
            <a:off x="6375400" y="452387"/>
            <a:ext cx="5420360" cy="3897865"/>
          </a:xfrm>
        </p:spPr>
        <p:txBody>
          <a:bodyPr lIns="0" tIns="0" rIns="0" bIns="0" anchor="b" anchorCtr="0">
            <a:noAutofit/>
          </a:bodyPr>
          <a:lstStyle>
            <a:lvl1pPr algn="l">
              <a:defRPr sz="5400" b="1">
                <a:solidFill>
                  <a:schemeClr val="tx1"/>
                </a:solidFill>
              </a:defRPr>
            </a:lvl1pPr>
          </a:lstStyle>
          <a:p>
            <a:r>
              <a:rPr lang="en-US"/>
              <a:t>Click to edit Master title style</a:t>
            </a:r>
          </a:p>
        </p:txBody>
      </p:sp>
      <p:sp>
        <p:nvSpPr>
          <p:cNvPr id="6" name="Subtitle 2">
            <a:extLst>
              <a:ext uri="{FF2B5EF4-FFF2-40B4-BE49-F238E27FC236}">
                <a16:creationId xmlns:a16="http://schemas.microsoft.com/office/drawing/2014/main" id="{F6355481-CCC4-3C4D-A9BD-DF34116B179C}"/>
              </a:ext>
            </a:extLst>
          </p:cNvPr>
          <p:cNvSpPr>
            <a:spLocks noGrp="1"/>
          </p:cNvSpPr>
          <p:nvPr>
            <p:ph type="subTitle" idx="1"/>
          </p:nvPr>
        </p:nvSpPr>
        <p:spPr>
          <a:xfrm>
            <a:off x="6375400" y="4521200"/>
            <a:ext cx="5420360" cy="1568449"/>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7" name="Picture Placeholder 26">
            <a:extLst>
              <a:ext uri="{FF2B5EF4-FFF2-40B4-BE49-F238E27FC236}">
                <a16:creationId xmlns:a16="http://schemas.microsoft.com/office/drawing/2014/main" id="{73459998-3AA2-B134-8816-E21159D0BAD0}"/>
              </a:ext>
            </a:extLst>
          </p:cNvPr>
          <p:cNvSpPr>
            <a:spLocks noGrp="1"/>
          </p:cNvSpPr>
          <p:nvPr>
            <p:ph type="pic" sz="quarter" idx="28"/>
          </p:nvPr>
        </p:nvSpPr>
        <p:spPr>
          <a:xfrm>
            <a:off x="1"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 name="Date Placeholder 3">
            <a:extLst>
              <a:ext uri="{FF2B5EF4-FFF2-40B4-BE49-F238E27FC236}">
                <a16:creationId xmlns:a16="http://schemas.microsoft.com/office/drawing/2014/main" id="{D539F209-2985-7BF1-0F75-55A5560BC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3" name="Footer Placeholder 4">
            <a:extLst>
              <a:ext uri="{FF2B5EF4-FFF2-40B4-BE49-F238E27FC236}">
                <a16:creationId xmlns:a16="http://schemas.microsoft.com/office/drawing/2014/main" id="{67550591-5FE9-F140-4E34-5256EBCCB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4" name="Slide Number Placeholder 5">
            <a:extLst>
              <a:ext uri="{FF2B5EF4-FFF2-40B4-BE49-F238E27FC236}">
                <a16:creationId xmlns:a16="http://schemas.microsoft.com/office/drawing/2014/main" id="{19EC5884-5885-014A-39B9-D4A0445EF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424172111"/>
      </p:ext>
    </p:extLst>
  </p:cSld>
  <p:clrMapOvr>
    <a:masterClrMapping/>
  </p:clrMapOvr>
</p:sldLayout>
</file>

<file path=ppt/slideLayouts/slideLayout8.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Sequence Number, Photo 2">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65BDE1-4C58-E0CC-97CA-4695152C2FDC}"/>
              </a:ext>
              <a:ext uri="{C183D7F6-B498-43B3-948B-1728B52AA6E4}">
                <adec:decorative xmlns:adec="http://schemas.microsoft.com/office/drawing/2017/decorative" val="1"/>
              </a:ext>
            </a:extLst>
          </p:cNvPr>
          <p:cNvSpPr/>
          <p:nvPr userDrawn="1"/>
        </p:nvSpPr>
        <p:spPr>
          <a:xfrm>
            <a:off x="5816601" y="0"/>
            <a:ext cx="784776" cy="1295400"/>
          </a:xfrm>
          <a:custGeom>
            <a:avLst/>
            <a:gdLst>
              <a:gd name="connsiteX0" fmla="*/ 0 w 784776"/>
              <a:gd name="connsiteY0" fmla="*/ 0 h 1295400"/>
              <a:gd name="connsiteX1" fmla="*/ 784776 w 784776"/>
              <a:gd name="connsiteY1" fmla="*/ 0 h 1295400"/>
              <a:gd name="connsiteX2" fmla="*/ 784776 w 784776"/>
              <a:gd name="connsiteY2" fmla="*/ 1295400 h 1295400"/>
              <a:gd name="connsiteX3" fmla="*/ 0 w 784776"/>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784776" h="1295400">
                <a:moveTo>
                  <a:pt x="0" y="0"/>
                </a:moveTo>
                <a:lnTo>
                  <a:pt x="784776" y="0"/>
                </a:lnTo>
                <a:lnTo>
                  <a:pt x="784776" y="1295400"/>
                </a:lnTo>
                <a:lnTo>
                  <a:pt x="0" y="12954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Text Placeholder 7">
            <a:extLst>
              <a:ext uri="{FF2B5EF4-FFF2-40B4-BE49-F238E27FC236}">
                <a16:creationId xmlns:a16="http://schemas.microsoft.com/office/drawing/2014/main" id="{E517E50D-F7E2-253D-428F-1DA3EFBC2850}"/>
              </a:ext>
            </a:extLst>
          </p:cNvPr>
          <p:cNvSpPr>
            <a:spLocks noGrp="1"/>
          </p:cNvSpPr>
          <p:nvPr>
            <p:ph type="body" sz="quarter" idx="29" hasCustomPrompt="1"/>
          </p:nvPr>
        </p:nvSpPr>
        <p:spPr>
          <a:xfrm>
            <a:off x="5816600" y="355600"/>
            <a:ext cx="784225" cy="673100"/>
          </a:xfrm>
        </p:spPr>
        <p:txBody>
          <a:bodyPr anchor="ctr"/>
          <a:lstStyle>
            <a:lvl1pPr marL="0" indent="0" algn="ctr">
              <a:lnSpc>
                <a:spcPct val="100000"/>
              </a:lnSpc>
              <a:buNone/>
              <a:defRPr sz="3200" b="1">
                <a:solidFill>
                  <a:schemeClr val="bg2"/>
                </a:solidFill>
                <a:latin typeface="+mj-lt"/>
              </a:defRPr>
            </a:lvl1pPr>
          </a:lstStyle>
          <a:p>
            <a:pPr lvl="0"/>
            <a:r>
              <a:rPr lang="en-US" altLang="zh-CN"/>
              <a:t>01</a:t>
            </a:r>
            <a:endParaRPr lang="zh-CN" altLang="en-US"/>
          </a:p>
        </p:txBody>
      </p:sp>
      <p:sp>
        <p:nvSpPr>
          <p:cNvPr id="4" name="Title 1">
            <a:extLst>
              <a:ext uri="{FF2B5EF4-FFF2-40B4-BE49-F238E27FC236}">
                <a16:creationId xmlns:a16="http://schemas.microsoft.com/office/drawing/2014/main" id="{777D0816-A0A9-20C1-B42A-95D1C13F84D3}"/>
              </a:ext>
            </a:extLst>
          </p:cNvPr>
          <p:cNvSpPr>
            <a:spLocks noGrp="1"/>
          </p:cNvSpPr>
          <p:nvPr>
            <p:ph type="ctrTitle" hasCustomPrompt="1"/>
          </p:nvPr>
        </p:nvSpPr>
        <p:spPr>
          <a:xfrm>
            <a:off x="431800" y="284480"/>
            <a:ext cx="5384800" cy="4100194"/>
          </a:xfrm>
        </p:spPr>
        <p:txBody>
          <a:bodyPr anchor="b">
            <a:noAutofit/>
          </a:bodyPr>
          <a:lstStyle>
            <a:lvl1pPr algn="l">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51E97C1-0EB0-B109-7BE3-9012BD59B8FC}"/>
              </a:ext>
            </a:extLst>
          </p:cNvPr>
          <p:cNvSpPr>
            <a:spLocks noGrp="1"/>
          </p:cNvSpPr>
          <p:nvPr>
            <p:ph type="subTitle" idx="1"/>
          </p:nvPr>
        </p:nvSpPr>
        <p:spPr>
          <a:xfrm>
            <a:off x="431800" y="4521200"/>
            <a:ext cx="5384800" cy="1568449"/>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 name="Picture Placeholder 1">
            <a:extLst>
              <a:ext uri="{FF2B5EF4-FFF2-40B4-BE49-F238E27FC236}">
                <a16:creationId xmlns:a16="http://schemas.microsoft.com/office/drawing/2014/main" id="{A8ED90A8-7525-1B2C-FACF-0A70191543F4}"/>
              </a:ext>
            </a:extLst>
          </p:cNvPr>
          <p:cNvSpPr>
            <a:spLocks noGrp="1"/>
          </p:cNvSpPr>
          <p:nvPr>
            <p:ph type="pic" sz="quarter" idx="28"/>
          </p:nvPr>
        </p:nvSpPr>
        <p:spPr>
          <a:xfrm flipH="1">
            <a:off x="6601377"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2" name="Date Placeholder 3">
            <a:extLst>
              <a:ext uri="{FF2B5EF4-FFF2-40B4-BE49-F238E27FC236}">
                <a16:creationId xmlns:a16="http://schemas.microsoft.com/office/drawing/2014/main" id="{EC5FC4FE-969C-3430-8E2D-D1961B0E5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23" name="Footer Placeholder 4">
            <a:extLst>
              <a:ext uri="{FF2B5EF4-FFF2-40B4-BE49-F238E27FC236}">
                <a16:creationId xmlns:a16="http://schemas.microsoft.com/office/drawing/2014/main" id="{02AF8041-59E3-15F2-6902-E9C22C333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24" name="Slide Number Placeholder 5">
            <a:extLst>
              <a:ext uri="{FF2B5EF4-FFF2-40B4-BE49-F238E27FC236}">
                <a16:creationId xmlns:a16="http://schemas.microsoft.com/office/drawing/2014/main" id="{D27CEAE8-ACAD-92D0-B0A7-F2FED32A5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27191293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Sequence Number 1">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004FD6E8-9410-CD68-AD6A-4F21B02BAA97}"/>
              </a:ext>
              <a:ext uri="{C183D7F6-B498-43B3-948B-1728B52AA6E4}">
                <adec:decorative xmlns:adec="http://schemas.microsoft.com/office/drawing/2017/decorative" val="1"/>
              </a:ext>
            </a:extLst>
          </p:cNvPr>
          <p:cNvSpPr/>
          <p:nvPr userDrawn="1"/>
        </p:nvSpPr>
        <p:spPr>
          <a:xfrm>
            <a:off x="5429250" y="1"/>
            <a:ext cx="1333500" cy="1046131"/>
          </a:xfrm>
          <a:custGeom>
            <a:avLst/>
            <a:gdLst>
              <a:gd name="connsiteX0" fmla="*/ 0 w 1333500"/>
              <a:gd name="connsiteY0" fmla="*/ 0 h 1046131"/>
              <a:gd name="connsiteX1" fmla="*/ 1333500 w 1333500"/>
              <a:gd name="connsiteY1" fmla="*/ 0 h 1046131"/>
              <a:gd name="connsiteX2" fmla="*/ 1333500 w 1333500"/>
              <a:gd name="connsiteY2" fmla="*/ 828110 h 1046131"/>
              <a:gd name="connsiteX3" fmla="*/ 1115479 w 1333500"/>
              <a:gd name="connsiteY3" fmla="*/ 1046131 h 1046131"/>
              <a:gd name="connsiteX4" fmla="*/ 218021 w 1333500"/>
              <a:gd name="connsiteY4" fmla="*/ 1046131 h 1046131"/>
              <a:gd name="connsiteX5" fmla="*/ 0 w 1333500"/>
              <a:gd name="connsiteY5" fmla="*/ 828110 h 104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0" h="1046131">
                <a:moveTo>
                  <a:pt x="0" y="0"/>
                </a:moveTo>
                <a:lnTo>
                  <a:pt x="1333500" y="0"/>
                </a:lnTo>
                <a:lnTo>
                  <a:pt x="1333500" y="828110"/>
                </a:lnTo>
                <a:cubicBezTo>
                  <a:pt x="1333500" y="948520"/>
                  <a:pt x="1235889" y="1046131"/>
                  <a:pt x="1115479" y="1046131"/>
                </a:cubicBezTo>
                <a:lnTo>
                  <a:pt x="218021" y="1046131"/>
                </a:lnTo>
                <a:cubicBezTo>
                  <a:pt x="97611" y="1046131"/>
                  <a:pt x="0" y="948520"/>
                  <a:pt x="0" y="82811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Text Placeholder 7">
            <a:extLst>
              <a:ext uri="{FF2B5EF4-FFF2-40B4-BE49-F238E27FC236}">
                <a16:creationId xmlns:a16="http://schemas.microsoft.com/office/drawing/2014/main" id="{E0C08F07-3AD6-984D-4638-073B6C0B8599}"/>
              </a:ext>
            </a:extLst>
          </p:cNvPr>
          <p:cNvSpPr>
            <a:spLocks noGrp="1"/>
          </p:cNvSpPr>
          <p:nvPr>
            <p:ph type="body" sz="quarter" idx="29" hasCustomPrompt="1"/>
          </p:nvPr>
        </p:nvSpPr>
        <p:spPr>
          <a:xfrm>
            <a:off x="5716587" y="165378"/>
            <a:ext cx="784225" cy="673100"/>
          </a:xfrm>
        </p:spPr>
        <p:txBody>
          <a:bodyPr anchor="ctr"/>
          <a:lstStyle>
            <a:lvl1pPr marL="0" indent="0" algn="ctr">
              <a:lnSpc>
                <a:spcPct val="100000"/>
              </a:lnSpc>
              <a:buNone/>
              <a:defRPr sz="3200" b="1">
                <a:solidFill>
                  <a:schemeClr val="bg2"/>
                </a:solidFill>
                <a:latin typeface="+mj-lt"/>
              </a:defRPr>
            </a:lvl1pPr>
          </a:lstStyle>
          <a:p>
            <a:pPr lvl="0"/>
            <a:r>
              <a:rPr lang="en-US" altLang="zh-CN"/>
              <a:t>01</a:t>
            </a: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892300" y="1028699"/>
            <a:ext cx="8432800" cy="3683001"/>
          </a:xfrm>
        </p:spPr>
        <p:txBody>
          <a:bodyPr anchor="b">
            <a:noAutofit/>
          </a:bodyPr>
          <a:lstStyle>
            <a:lvl1pPr algn="ctr">
              <a:lnSpc>
                <a:spcPct val="100000"/>
              </a:lnSpc>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892300" y="4876799"/>
            <a:ext cx="8432800" cy="1099109"/>
          </a:xfrm>
        </p:spPr>
        <p:txBody>
          <a:bodyPr anchor="t">
            <a:noAutofit/>
          </a:bodyPr>
          <a:lstStyle>
            <a:lvl1pPr marL="0" indent="0" algn="ctr">
              <a:lnSpc>
                <a:spcPct val="100000"/>
              </a:lnSpc>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20EA5083-CBDA-234C-ADF4-DE0F10961C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03/13/2025</a:t>
            </a:fld>
            <a:endParaRPr lang="en-CN"/>
          </a:p>
        </p:txBody>
      </p:sp>
      <p:sp>
        <p:nvSpPr>
          <p:cNvPr id="12" name="Footer Placeholder 4">
            <a:extLst>
              <a:ext uri="{FF2B5EF4-FFF2-40B4-BE49-F238E27FC236}">
                <a16:creationId xmlns:a16="http://schemas.microsoft.com/office/drawing/2014/main" id="{3B46CB32-AE1A-C161-F8AD-B5C4C197C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DB321B52-8912-5727-807C-9B371A898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13360704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Date Placeholder 3">
            <a:extLst>
              <a:ext uri="{FF2B5EF4-FFF2-40B4-BE49-F238E27FC236}">
                <a16:creationId xmlns:a16="http://schemas.microsoft.com/office/drawing/2014/main" id="{ADB13491-D2D3-4083-6A8B-1287C22AE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2492F7-AF48-144F-A38F-899165CDF1AF}" type="datetimeFigureOut">
              <a:rPr lang="en-CN" smtClean="0"/>
              <a:t>03/13/2025</a:t>
            </a:fld>
            <a:endParaRPr lang="en-CN"/>
          </a:p>
        </p:txBody>
      </p:sp>
      <p:sp>
        <p:nvSpPr>
          <p:cNvPr id="36" name="Footer Placeholder 4">
            <a:extLst>
              <a:ext uri="{FF2B5EF4-FFF2-40B4-BE49-F238E27FC236}">
                <a16:creationId xmlns:a16="http://schemas.microsoft.com/office/drawing/2014/main" id="{7926D9C2-BC4F-E144-A16A-55FF6A79FB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37" name="Slide Number Placeholder 5">
            <a:extLst>
              <a:ext uri="{FF2B5EF4-FFF2-40B4-BE49-F238E27FC236}">
                <a16:creationId xmlns:a16="http://schemas.microsoft.com/office/drawing/2014/main" id="{9E317CA0-22C4-CA77-01FA-B2BEFBBCD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24" r:id="rId6"/>
    <p:sldLayoutId id="2147483725" r:id="rId7"/>
    <p:sldLayoutId id="2147483716" r:id="rId8"/>
    <p:sldLayoutId id="2147483717" r:id="rId9"/>
    <p:sldLayoutId id="2147483730" r:id="rId10"/>
    <p:sldLayoutId id="2147483731" r:id="rId11"/>
    <p:sldLayoutId id="2147483732" r:id="rId12"/>
    <p:sldLayoutId id="2147483667" r:id="rId13"/>
    <p:sldLayoutId id="2147483729"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714" r:id="rId43"/>
    <p:sldLayoutId id="2147483715" r:id="rId44"/>
    <p:sldLayoutId id="2147483696" r:id="rId45"/>
    <p:sldLayoutId id="2147483697" r:id="rId46"/>
    <p:sldLayoutId id="2147483698" r:id="rId47"/>
    <p:sldLayoutId id="2147483699" r:id="rId48"/>
    <p:sldLayoutId id="2147483700" r:id="rId49"/>
    <p:sldLayoutId id="2147483701" r:id="rId50"/>
    <p:sldLayoutId id="2147483702" r:id="rId51"/>
    <p:sldLayoutId id="2147483719" r:id="rId52"/>
    <p:sldLayoutId id="2147483718" r:id="rId53"/>
    <p:sldLayoutId id="2147483720" r:id="rId54"/>
    <p:sldLayoutId id="2147483722" r:id="rId55"/>
    <p:sldLayoutId id="2147483721" r:id="rId56"/>
    <p:sldLayoutId id="2147483703" r:id="rId57"/>
    <p:sldLayoutId id="2147483704" r:id="rId58"/>
    <p:sldLayoutId id="2147483705" r:id="rId59"/>
    <p:sldLayoutId id="2147483706" r:id="rId60"/>
    <p:sldLayoutId id="2147483707" r:id="rId61"/>
    <p:sldLayoutId id="2147483666" r:id="rId62"/>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2.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F0DE-C48F-4911-F606-502716008591}"/>
              </a:ext>
            </a:extLst>
          </p:cNvPr>
          <p:cNvSpPr>
            <a:spLocks noGrp="1"/>
          </p:cNvSpPr>
          <p:nvPr>
            <p:ph type="ctrTitle"/>
          </p:nvPr>
        </p:nvSpPr>
        <p:spPr>
          <a:xfrm>
            <a:off x="655431" y="190500"/>
            <a:ext cx="5777442" cy="3960876"/>
          </a:xfrm>
        </p:spPr>
        <p:txBody>
          <a:bodyPr/>
          <a:lstStyle/>
          <a:p>
            <a:r>
              <a:rPr lang="en-US" altLang="zh-CN"/>
              <a:t>Company​</a:t>
            </a:r>
            <a:br>
              <a:rPr lang="en-US" altLang="zh-CN"/>
            </a:br>
            <a:r>
              <a:rPr lang="en-US" altLang="zh-CN"/>
              <a:t>Overview​</a:t>
            </a:r>
            <a:endParaRPr lang="zh-CN" altLang="en-US"/>
          </a:p>
        </p:txBody>
      </p:sp>
      <p:sp>
        <p:nvSpPr>
          <p:cNvPr id="3" name="Subetitle 2">
            <a:extLst>
              <a:ext uri="{FF2B5EF4-FFF2-40B4-BE49-F238E27FC236}">
                <a16:creationId xmlns:a16="http://schemas.microsoft.com/office/drawing/2014/main" id="{DA09D1C4-F071-7D9B-6EDA-5FA84A209812}"/>
              </a:ext>
            </a:extLst>
          </p:cNvPr>
          <p:cNvSpPr>
            <a:spLocks noGrp="1"/>
          </p:cNvSpPr>
          <p:nvPr>
            <p:ph type="subTitle" idx="1"/>
          </p:nvPr>
        </p:nvSpPr>
        <p:spPr>
          <a:xfrm>
            <a:off x="655431" y="4253117"/>
            <a:ext cx="5779314" cy="1174224"/>
          </a:xfrm>
        </p:spPr>
        <p:txBody>
          <a:bodyPr/>
          <a:lstStyle/>
          <a:p>
            <a:r>
              <a:rPr lang="en-US" altLang="zh-CN"/>
              <a:t>Company Name</a:t>
            </a:r>
            <a:endParaRPr lang="zh-CN" altLang="zh-CN"/>
          </a:p>
        </p:txBody>
      </p:sp>
      <p:sp>
        <p:nvSpPr>
          <p:cNvPr id="4" name="Text Placeholder 3">
            <a:extLst>
              <a:ext uri="{FF2B5EF4-FFF2-40B4-BE49-F238E27FC236}">
                <a16:creationId xmlns:a16="http://schemas.microsoft.com/office/drawing/2014/main" id="{6C3DA174-FC3D-8B25-FBB8-DC2004FF797D}"/>
              </a:ext>
            </a:extLst>
          </p:cNvPr>
          <p:cNvSpPr>
            <a:spLocks noGrp="1"/>
          </p:cNvSpPr>
          <p:nvPr>
            <p:ph type="body" sz="quarter" idx="19"/>
          </p:nvPr>
        </p:nvSpPr>
        <p:spPr>
          <a:xfrm>
            <a:off x="655431" y="5739518"/>
            <a:ext cx="1738083" cy="274320"/>
          </a:xfrm>
        </p:spPr>
        <p:txBody>
          <a:bodyPr/>
          <a:lstStyle/>
          <a:p>
            <a:r>
              <a:rPr lang="en-GB" altLang="zh-CN"/>
              <a:t>Presenter Name</a:t>
            </a:r>
          </a:p>
        </p:txBody>
      </p:sp>
      <p:pic>
        <p:nvPicPr>
          <p:cNvPr id="8" name="Picture Placeholder 7" descr="Close-up of a laptop on a desk with documents.">
            <a:extLst>
              <a:ext uri="{FF2B5EF4-FFF2-40B4-BE49-F238E27FC236}">
                <a16:creationId xmlns:a16="http://schemas.microsoft.com/office/drawing/2014/main" id="{82316F9B-3EB8-DF6C-405A-F39B5E1E9AFC}"/>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t="38" b="38"/>
          <a:stretch/>
        </p:blipFill>
        <p:spPr>
          <a:xfrm>
            <a:off x="6512653" y="0"/>
            <a:ext cx="5679347" cy="6875770"/>
          </a:xfrm>
        </p:spPr>
      </p:pic>
    </p:spTree>
    <p:extLst>
      <p:ext uri="{BB962C8B-B14F-4D97-AF65-F5344CB8AC3E}">
        <p14:creationId xmlns:p14="http://schemas.microsoft.com/office/powerpoint/2010/main" val="598334414"/>
      </p:ext>
    </p:extLst>
  </p:cSld>
  <p:clrMapOvr>
    <a:masterClrMapping/>
  </p:clrMapOvr>
</p:sld>
</file>

<file path=ppt/slides/slide1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29DD-C637-6D58-9668-FD9661817BF3}"/>
              </a:ext>
            </a:extLst>
          </p:cNvPr>
          <p:cNvSpPr>
            <a:spLocks noGrp="1"/>
          </p:cNvSpPr>
          <p:nvPr>
            <p:ph type="title"/>
          </p:nvPr>
        </p:nvSpPr>
        <p:spPr>
          <a:xfrm>
            <a:off x="844000" y="841447"/>
            <a:ext cx="10504000" cy="1101394"/>
          </a:xfrm>
        </p:spPr>
        <p:txBody>
          <a:bodyPr/>
          <a:lstStyle/>
          <a:p>
            <a:r>
              <a:rPr lang="en-US" altLang="zh-CN"/>
              <a:t>Revenue Streams</a:t>
            </a:r>
            <a:endParaRPr lang="zh-CN" altLang="en-US"/>
          </a:p>
        </p:txBody>
      </p:sp>
      <p:sp>
        <p:nvSpPr>
          <p:cNvPr id="4" name="Text Placeholder 3">
            <a:extLst>
              <a:ext uri="{FF2B5EF4-FFF2-40B4-BE49-F238E27FC236}">
                <a16:creationId xmlns:a16="http://schemas.microsoft.com/office/drawing/2014/main" id="{C077EAD9-959E-9DC1-682E-CB26BBBABDAC}"/>
              </a:ext>
            </a:extLst>
          </p:cNvPr>
          <p:cNvSpPr>
            <a:spLocks noGrp="1"/>
          </p:cNvSpPr>
          <p:nvPr>
            <p:ph type="body" sz="quarter" idx="22"/>
          </p:nvPr>
        </p:nvSpPr>
        <p:spPr>
          <a:xfrm>
            <a:off x="1179810" y="2486482"/>
            <a:ext cx="4338570" cy="739384"/>
          </a:xfrm>
        </p:spPr>
        <p:txBody>
          <a:bodyPr/>
          <a:lstStyle/>
          <a:p>
            <a:r>
              <a:rPr lang="en-US" altLang="zh-CN"/>
              <a:t>Item title</a:t>
            </a:r>
            <a:endParaRPr lang="zh-CN" altLang="en-US"/>
          </a:p>
        </p:txBody>
      </p:sp>
      <p:sp>
        <p:nvSpPr>
          <p:cNvPr id="3" name="Text Placeholder 2">
            <a:extLst>
              <a:ext uri="{FF2B5EF4-FFF2-40B4-BE49-F238E27FC236}">
                <a16:creationId xmlns:a16="http://schemas.microsoft.com/office/drawing/2014/main" id="{FE7DFA98-E71B-0DD1-2D15-D11B9588553B}"/>
              </a:ext>
            </a:extLst>
          </p:cNvPr>
          <p:cNvSpPr>
            <a:spLocks noGrp="1"/>
          </p:cNvSpPr>
          <p:nvPr>
            <p:ph type="body" sz="quarter" idx="21"/>
          </p:nvPr>
        </p:nvSpPr>
        <p:spPr>
          <a:xfrm>
            <a:off x="1179812" y="3237946"/>
            <a:ext cx="4338568" cy="806939"/>
          </a:xfrm>
        </p:spPr>
        <p:txBody>
          <a:bodyPr/>
          <a:lstStyle/>
          <a:p>
            <a:r>
              <a:rPr lang="en-US" altLang="zh-CN"/>
              <a:t>Provide a detailed subitem that explains its focus and purpose clearly, offering concise insights.</a:t>
            </a:r>
          </a:p>
        </p:txBody>
      </p:sp>
      <p:sp>
        <p:nvSpPr>
          <p:cNvPr id="6" name="Text Placeholder 5">
            <a:extLst>
              <a:ext uri="{FF2B5EF4-FFF2-40B4-BE49-F238E27FC236}">
                <a16:creationId xmlns:a16="http://schemas.microsoft.com/office/drawing/2014/main" id="{B34B8151-9227-2E1F-90CC-CFCC6E625D9C}"/>
              </a:ext>
            </a:extLst>
          </p:cNvPr>
          <p:cNvSpPr>
            <a:spLocks noGrp="1"/>
          </p:cNvSpPr>
          <p:nvPr>
            <p:ph type="body" sz="quarter" idx="24"/>
          </p:nvPr>
        </p:nvSpPr>
        <p:spPr>
          <a:xfrm>
            <a:off x="1179810" y="4181052"/>
            <a:ext cx="4338570" cy="739384"/>
          </a:xfrm>
        </p:spPr>
        <p:txBody>
          <a:bodyPr/>
          <a:lstStyle/>
          <a:p>
            <a:r>
              <a:rPr lang="en-US" altLang="zh-CN"/>
              <a:t>Item title</a:t>
            </a:r>
            <a:endParaRPr lang="zh-CN" altLang="en-US"/>
          </a:p>
        </p:txBody>
      </p:sp>
      <p:sp>
        <p:nvSpPr>
          <p:cNvPr id="5" name="Text Placeholder 4">
            <a:extLst>
              <a:ext uri="{FF2B5EF4-FFF2-40B4-BE49-F238E27FC236}">
                <a16:creationId xmlns:a16="http://schemas.microsoft.com/office/drawing/2014/main" id="{264FF06B-FE34-6544-9BD7-413708660908}"/>
              </a:ext>
            </a:extLst>
          </p:cNvPr>
          <p:cNvSpPr>
            <a:spLocks noGrp="1"/>
          </p:cNvSpPr>
          <p:nvPr>
            <p:ph type="body" sz="quarter" idx="23"/>
          </p:nvPr>
        </p:nvSpPr>
        <p:spPr>
          <a:xfrm>
            <a:off x="1179812" y="4932516"/>
            <a:ext cx="4338568" cy="806939"/>
          </a:xfrm>
        </p:spPr>
        <p:txBody>
          <a:bodyPr/>
          <a:lstStyle/>
          <a:p>
            <a:r>
              <a:rPr lang="en-US" altLang="zh-CN"/>
              <a:t>Provide a detailed subitem that explains its focus and purpose clearly, offering concise insights.</a:t>
            </a:r>
          </a:p>
        </p:txBody>
      </p:sp>
      <p:sp>
        <p:nvSpPr>
          <p:cNvPr id="8" name="Text Placeholder 7">
            <a:extLst>
              <a:ext uri="{FF2B5EF4-FFF2-40B4-BE49-F238E27FC236}">
                <a16:creationId xmlns:a16="http://schemas.microsoft.com/office/drawing/2014/main" id="{169F2DCA-60AE-BF82-A2A0-D7CE6B1BD4D0}"/>
              </a:ext>
            </a:extLst>
          </p:cNvPr>
          <p:cNvSpPr>
            <a:spLocks noGrp="1"/>
          </p:cNvSpPr>
          <p:nvPr>
            <p:ph type="body" sz="quarter" idx="26"/>
          </p:nvPr>
        </p:nvSpPr>
        <p:spPr>
          <a:xfrm>
            <a:off x="6673618" y="2453583"/>
            <a:ext cx="4338570" cy="739384"/>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9F006931-D748-8319-4CC6-5C0785AD4D30}"/>
              </a:ext>
            </a:extLst>
          </p:cNvPr>
          <p:cNvSpPr>
            <a:spLocks noGrp="1"/>
          </p:cNvSpPr>
          <p:nvPr>
            <p:ph type="body" sz="quarter" idx="25"/>
          </p:nvPr>
        </p:nvSpPr>
        <p:spPr>
          <a:xfrm>
            <a:off x="6673618" y="3205047"/>
            <a:ext cx="4338568" cy="806939"/>
          </a:xfrm>
        </p:spPr>
        <p:txBody>
          <a:bodyPr/>
          <a:lstStyle/>
          <a:p>
            <a:r>
              <a:rPr lang="en-US" altLang="zh-CN"/>
              <a:t>Provide a detailed subitem that explains its focus and purpose clearly, offering concise insights.</a:t>
            </a:r>
          </a:p>
        </p:txBody>
      </p:sp>
      <p:sp>
        <p:nvSpPr>
          <p:cNvPr id="10" name="Text Placeholder 9">
            <a:extLst>
              <a:ext uri="{FF2B5EF4-FFF2-40B4-BE49-F238E27FC236}">
                <a16:creationId xmlns:a16="http://schemas.microsoft.com/office/drawing/2014/main" id="{623B1D61-37B3-937B-2699-0D0D0FFFE8B6}"/>
              </a:ext>
            </a:extLst>
          </p:cNvPr>
          <p:cNvSpPr>
            <a:spLocks noGrp="1"/>
          </p:cNvSpPr>
          <p:nvPr>
            <p:ph type="body" sz="quarter" idx="28"/>
          </p:nvPr>
        </p:nvSpPr>
        <p:spPr>
          <a:xfrm>
            <a:off x="6673618" y="4148153"/>
            <a:ext cx="4338570" cy="739384"/>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9E755FC0-15B7-4CE6-9003-292C2A6D4230}"/>
              </a:ext>
            </a:extLst>
          </p:cNvPr>
          <p:cNvSpPr>
            <a:spLocks noGrp="1"/>
          </p:cNvSpPr>
          <p:nvPr>
            <p:ph type="body" sz="quarter" idx="27"/>
          </p:nvPr>
        </p:nvSpPr>
        <p:spPr>
          <a:xfrm>
            <a:off x="6673618" y="4899617"/>
            <a:ext cx="4338568" cy="806939"/>
          </a:xfrm>
        </p:spPr>
        <p:txBody>
          <a:bodyPr/>
          <a:lstStyle/>
          <a:p>
            <a:r>
              <a:rPr lang="en-US" altLang="zh-CN"/>
              <a:t>Provide a detailed subitem that explains its focus and purpose clearly, offering concise insights.</a:t>
            </a:r>
          </a:p>
        </p:txBody>
      </p:sp>
    </p:spTree>
    <p:extLst>
      <p:ext uri="{BB962C8B-B14F-4D97-AF65-F5344CB8AC3E}">
        <p14:creationId xmlns:p14="http://schemas.microsoft.com/office/powerpoint/2010/main" val="581723979"/>
      </p:ext>
    </p:extLst>
  </p:cSld>
  <p:clrMapOvr>
    <a:masterClrMapping/>
  </p:clrMapOvr>
</p:sld>
</file>

<file path=ppt/slides/slide1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DCFBD-2A74-ED53-5DEB-20F882C2DCBD}"/>
              </a:ext>
            </a:extLst>
          </p:cNvPr>
          <p:cNvSpPr>
            <a:spLocks noGrp="1"/>
          </p:cNvSpPr>
          <p:nvPr>
            <p:ph type="title"/>
          </p:nvPr>
        </p:nvSpPr>
        <p:spPr>
          <a:xfrm>
            <a:off x="844000" y="831919"/>
            <a:ext cx="3494314" cy="5194161"/>
          </a:xfrm>
        </p:spPr>
        <p:txBody>
          <a:bodyPr anchor="ctr"/>
          <a:lstStyle/>
          <a:p>
            <a:r>
              <a:rPr lang="en-US" altLang="zh-CN"/>
              <a:t>Financial Performance</a:t>
            </a:r>
            <a:endParaRPr lang="zh-CN" altLang="en-US"/>
          </a:p>
        </p:txBody>
      </p:sp>
      <p:sp>
        <p:nvSpPr>
          <p:cNvPr id="3" name="Content Placeholder 2">
            <a:extLst>
              <a:ext uri="{FF2B5EF4-FFF2-40B4-BE49-F238E27FC236}">
                <a16:creationId xmlns:a16="http://schemas.microsoft.com/office/drawing/2014/main" id="{BE5E1A05-9512-70DB-E204-45A7C33F789C}"/>
              </a:ext>
            </a:extLst>
          </p:cNvPr>
          <p:cNvSpPr>
            <a:spLocks noGrp="1"/>
          </p:cNvSpPr>
          <p:nvPr>
            <p:ph sz="quarter" idx="10"/>
          </p:nvPr>
        </p:nvSpPr>
        <p:spPr>
          <a:xfrm>
            <a:off x="4525963" y="831850"/>
            <a:ext cx="6821487" cy="5194300"/>
          </a:xfrm>
        </p:spPr>
        <p:txBody>
          <a:bodyPr anchor="ctr"/>
          <a:lstStyle/>
          <a:p>
            <a:r>
              <a:rPr lang="en-US" altLang="zh-CN"/>
              <a:t>Write a comprehensive explanation for this section, including critical points, examples, and supporting arguments to provide clarity and depth. Highlight key details, elaborate on their significance, and ensure the audience fully understands the content.</a:t>
            </a:r>
          </a:p>
        </p:txBody>
      </p:sp>
    </p:spTree>
    <p:extLst>
      <p:ext uri="{BB962C8B-B14F-4D97-AF65-F5344CB8AC3E}">
        <p14:creationId xmlns:p14="http://schemas.microsoft.com/office/powerpoint/2010/main" val="3322311061"/>
      </p:ext>
    </p:extLst>
  </p:cSld>
  <p:clrMapOvr>
    <a:masterClrMapping/>
  </p:clrMapOvr>
</p:sld>
</file>

<file path=ppt/slides/slide1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911B8-5CB4-5E5F-8B22-ECDAE23BBE84}"/>
              </a:ext>
            </a:extLst>
          </p:cNvPr>
          <p:cNvSpPr>
            <a:spLocks noGrp="1"/>
          </p:cNvSpPr>
          <p:nvPr>
            <p:ph type="title"/>
          </p:nvPr>
        </p:nvSpPr>
        <p:spPr>
          <a:xfrm>
            <a:off x="4697048" y="481646"/>
            <a:ext cx="7016816" cy="1642534"/>
          </a:xfrm>
        </p:spPr>
        <p:txBody>
          <a:bodyPr/>
          <a:lstStyle/>
          <a:p>
            <a:r>
              <a:rPr lang="en-US" altLang="zh-CN" noProof="0"/>
              <a:t>Future Financial Projections</a:t>
            </a:r>
            <a:endParaRPr lang="zh-CN" altLang="en-US"/>
          </a:p>
        </p:txBody>
      </p:sp>
      <p:pic>
        <p:nvPicPr>
          <p:cNvPr id="17" name="Picture Placeholder 16" descr="Businesswoman looking out of window">
            <a:extLst>
              <a:ext uri="{FF2B5EF4-FFF2-40B4-BE49-F238E27FC236}">
                <a16:creationId xmlns:a16="http://schemas.microsoft.com/office/drawing/2014/main" id="{D647BC5B-A7E1-23E7-9F9F-59039FBB6551}"/>
              </a:ext>
            </a:extLst>
          </p:cNvPr>
          <p:cNvPicPr>
            <a:picLocks noGrp="1" noChangeAspect="1"/>
          </p:cNvPicPr>
          <p:nvPr>
            <p:ph type="pic" sz="quarter" idx="29"/>
          </p:nvPr>
        </p:nvPicPr>
        <p:blipFill>
          <a:blip r:embed="rId2" cstate="screen">
            <a:extLst>
              <a:ext uri="{28A0092B-C50C-407E-A947-70E740481C1C}">
                <a14:useLocalDpi xmlns:a14="http://schemas.microsoft.com/office/drawing/2010/main"/>
              </a:ext>
            </a:extLst>
          </a:blip>
          <a:srcRect t="1360" b="1360"/>
          <a:stretch/>
        </p:blipFill>
        <p:spPr>
          <a:xfrm>
            <a:off x="974559" y="1660358"/>
            <a:ext cx="3284621" cy="4393308"/>
          </a:xfrm>
        </p:spPr>
      </p:pic>
      <p:sp>
        <p:nvSpPr>
          <p:cNvPr id="15" name="Text Placeholder 14">
            <a:extLst>
              <a:ext uri="{FF2B5EF4-FFF2-40B4-BE49-F238E27FC236}">
                <a16:creationId xmlns:a16="http://schemas.microsoft.com/office/drawing/2014/main" id="{60D940CE-3A0C-346A-EB96-FF737A0C0A16}"/>
              </a:ext>
            </a:extLst>
          </p:cNvPr>
          <p:cNvSpPr>
            <a:spLocks noGrp="1"/>
          </p:cNvSpPr>
          <p:nvPr>
            <p:ph type="body" sz="quarter" idx="30"/>
          </p:nvPr>
        </p:nvSpPr>
        <p:spPr>
          <a:xfrm>
            <a:off x="4699627" y="2583005"/>
            <a:ext cx="462842" cy="468312"/>
          </a:xfrm>
        </p:spPr>
        <p:txBody>
          <a:bodyPr/>
          <a:lstStyle/>
          <a:p>
            <a:r>
              <a:rPr lang="en-US" altLang="zh-CN"/>
              <a:t>01</a:t>
            </a:r>
            <a:endParaRPr lang="zh-CN" altLang="en-US"/>
          </a:p>
        </p:txBody>
      </p:sp>
      <p:sp>
        <p:nvSpPr>
          <p:cNvPr id="6" name="Text Placeholder 5">
            <a:extLst>
              <a:ext uri="{FF2B5EF4-FFF2-40B4-BE49-F238E27FC236}">
                <a16:creationId xmlns:a16="http://schemas.microsoft.com/office/drawing/2014/main" id="{7B9C0EAE-CF90-0707-BC18-7D5D7CD09ACD}"/>
              </a:ext>
            </a:extLst>
          </p:cNvPr>
          <p:cNvSpPr>
            <a:spLocks noGrp="1"/>
          </p:cNvSpPr>
          <p:nvPr>
            <p:ph type="body" sz="quarter" idx="22"/>
          </p:nvPr>
        </p:nvSpPr>
        <p:spPr>
          <a:xfrm>
            <a:off x="5371558" y="2528003"/>
            <a:ext cx="6342306" cy="306717"/>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C265E4C9-11E7-32F8-7184-2B337C5F6FFC}"/>
              </a:ext>
            </a:extLst>
          </p:cNvPr>
          <p:cNvSpPr>
            <a:spLocks noGrp="1"/>
          </p:cNvSpPr>
          <p:nvPr>
            <p:ph type="body" sz="quarter" idx="21"/>
          </p:nvPr>
        </p:nvSpPr>
        <p:spPr>
          <a:xfrm>
            <a:off x="5371557" y="2846802"/>
            <a:ext cx="6342304" cy="566362"/>
          </a:xfrm>
        </p:spPr>
        <p:txBody>
          <a:bodyPr/>
          <a:lstStyle/>
          <a:p>
            <a:r>
              <a:rPr lang="en-US" altLang="zh-CN"/>
              <a:t>Add a brief subitem here.</a:t>
            </a:r>
          </a:p>
        </p:txBody>
      </p:sp>
      <p:sp>
        <p:nvSpPr>
          <p:cNvPr id="3" name="Text Placeholder 2">
            <a:extLst>
              <a:ext uri="{FF2B5EF4-FFF2-40B4-BE49-F238E27FC236}">
                <a16:creationId xmlns:a16="http://schemas.microsoft.com/office/drawing/2014/main" id="{3D476C06-04E6-B707-51C8-5F24653A4BFA}"/>
              </a:ext>
            </a:extLst>
          </p:cNvPr>
          <p:cNvSpPr>
            <a:spLocks noGrp="1"/>
          </p:cNvSpPr>
          <p:nvPr>
            <p:ph type="body" sz="quarter" idx="31"/>
          </p:nvPr>
        </p:nvSpPr>
        <p:spPr>
          <a:xfrm>
            <a:off x="4699627" y="3545436"/>
            <a:ext cx="462842" cy="468312"/>
          </a:xfrm>
        </p:spPr>
        <p:txBody>
          <a:bodyPr/>
          <a:lstStyle/>
          <a:p>
            <a:r>
              <a:rPr lang="en-US" altLang="zh-CN"/>
              <a:t>02</a:t>
            </a:r>
            <a:endParaRPr lang="zh-CN" altLang="en-US"/>
          </a:p>
        </p:txBody>
      </p:sp>
      <p:sp>
        <p:nvSpPr>
          <p:cNvPr id="8" name="Text Placeholder 7">
            <a:extLst>
              <a:ext uri="{FF2B5EF4-FFF2-40B4-BE49-F238E27FC236}">
                <a16:creationId xmlns:a16="http://schemas.microsoft.com/office/drawing/2014/main" id="{604866B8-6A88-E7C3-EA48-48B7CBAEF7AC}"/>
              </a:ext>
            </a:extLst>
          </p:cNvPr>
          <p:cNvSpPr>
            <a:spLocks noGrp="1"/>
          </p:cNvSpPr>
          <p:nvPr>
            <p:ph type="body" sz="quarter" idx="24"/>
          </p:nvPr>
        </p:nvSpPr>
        <p:spPr>
          <a:xfrm>
            <a:off x="5371558" y="3476717"/>
            <a:ext cx="6342306" cy="306717"/>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5983446E-D2D1-8056-7305-E8316E4D115D}"/>
              </a:ext>
            </a:extLst>
          </p:cNvPr>
          <p:cNvSpPr>
            <a:spLocks noGrp="1"/>
          </p:cNvSpPr>
          <p:nvPr>
            <p:ph type="body" sz="quarter" idx="23"/>
          </p:nvPr>
        </p:nvSpPr>
        <p:spPr>
          <a:xfrm>
            <a:off x="5371557" y="3795516"/>
            <a:ext cx="6342304" cy="566362"/>
          </a:xfrm>
        </p:spPr>
        <p:txBody>
          <a:bodyPr/>
          <a:lstStyle/>
          <a:p>
            <a:r>
              <a:rPr lang="en-US" altLang="zh-CN"/>
              <a:t>Add a brief subitem here.</a:t>
            </a:r>
          </a:p>
        </p:txBody>
      </p:sp>
      <p:sp>
        <p:nvSpPr>
          <p:cNvPr id="2" name="Text Placeholder 1">
            <a:extLst>
              <a:ext uri="{FF2B5EF4-FFF2-40B4-BE49-F238E27FC236}">
                <a16:creationId xmlns:a16="http://schemas.microsoft.com/office/drawing/2014/main" id="{ABA8A365-F7E5-5083-8557-90D4BB15A2E3}"/>
              </a:ext>
            </a:extLst>
          </p:cNvPr>
          <p:cNvSpPr>
            <a:spLocks noGrp="1"/>
          </p:cNvSpPr>
          <p:nvPr>
            <p:ph type="body" sz="quarter" idx="32"/>
          </p:nvPr>
        </p:nvSpPr>
        <p:spPr>
          <a:xfrm>
            <a:off x="4699627" y="4507867"/>
            <a:ext cx="462842" cy="468312"/>
          </a:xfrm>
        </p:spPr>
        <p:txBody>
          <a:bodyPr/>
          <a:lstStyle/>
          <a:p>
            <a:r>
              <a:rPr lang="en-US" altLang="zh-CN"/>
              <a:t>03</a:t>
            </a:r>
            <a:endParaRPr lang="zh-CN" altLang="en-US"/>
          </a:p>
        </p:txBody>
      </p:sp>
      <p:sp>
        <p:nvSpPr>
          <p:cNvPr id="10" name="Text Placeholder 9">
            <a:extLst>
              <a:ext uri="{FF2B5EF4-FFF2-40B4-BE49-F238E27FC236}">
                <a16:creationId xmlns:a16="http://schemas.microsoft.com/office/drawing/2014/main" id="{B32A9C91-9C22-B823-538E-8716E8F6AE3A}"/>
              </a:ext>
            </a:extLst>
          </p:cNvPr>
          <p:cNvSpPr>
            <a:spLocks noGrp="1"/>
          </p:cNvSpPr>
          <p:nvPr>
            <p:ph type="body" sz="quarter" idx="26"/>
          </p:nvPr>
        </p:nvSpPr>
        <p:spPr>
          <a:xfrm>
            <a:off x="5371558" y="4425427"/>
            <a:ext cx="6342306" cy="306717"/>
          </a:xfrm>
        </p:spPr>
        <p:txBody>
          <a:bodyPr/>
          <a:lstStyle/>
          <a:p>
            <a:r>
              <a:rPr lang="en-US" altLang="zh-CN"/>
              <a:t>Item title</a:t>
            </a:r>
            <a:endParaRPr lang="zh-CN" altLang="en-US"/>
          </a:p>
        </p:txBody>
      </p:sp>
      <p:sp>
        <p:nvSpPr>
          <p:cNvPr id="11" name="Text Placeholder 10">
            <a:extLst>
              <a:ext uri="{FF2B5EF4-FFF2-40B4-BE49-F238E27FC236}">
                <a16:creationId xmlns:a16="http://schemas.microsoft.com/office/drawing/2014/main" id="{986FB5CF-F98F-366B-F7AE-8503D573A1A5}"/>
              </a:ext>
            </a:extLst>
          </p:cNvPr>
          <p:cNvSpPr>
            <a:spLocks noGrp="1"/>
          </p:cNvSpPr>
          <p:nvPr>
            <p:ph type="body" sz="quarter" idx="25"/>
          </p:nvPr>
        </p:nvSpPr>
        <p:spPr>
          <a:xfrm>
            <a:off x="5371557" y="4744226"/>
            <a:ext cx="6342304" cy="566362"/>
          </a:xfrm>
        </p:spPr>
        <p:txBody>
          <a:bodyPr/>
          <a:lstStyle/>
          <a:p>
            <a:r>
              <a:rPr lang="en-US" altLang="zh-CN"/>
              <a:t>Add a brief subitem here.</a:t>
            </a:r>
          </a:p>
        </p:txBody>
      </p:sp>
      <p:sp>
        <p:nvSpPr>
          <p:cNvPr id="4" name="Text Placeholder 3">
            <a:extLst>
              <a:ext uri="{FF2B5EF4-FFF2-40B4-BE49-F238E27FC236}">
                <a16:creationId xmlns:a16="http://schemas.microsoft.com/office/drawing/2014/main" id="{4FF4D2A9-1444-2238-A6D5-C231EC4A7872}"/>
              </a:ext>
            </a:extLst>
          </p:cNvPr>
          <p:cNvSpPr>
            <a:spLocks noGrp="1"/>
          </p:cNvSpPr>
          <p:nvPr>
            <p:ph type="body" sz="quarter" idx="33"/>
          </p:nvPr>
        </p:nvSpPr>
        <p:spPr>
          <a:xfrm>
            <a:off x="4699627" y="5470299"/>
            <a:ext cx="462842" cy="468312"/>
          </a:xfrm>
        </p:spPr>
        <p:txBody>
          <a:bodyPr/>
          <a:lstStyle/>
          <a:p>
            <a:r>
              <a:rPr lang="en-US" altLang="zh-CN"/>
              <a:t>04</a:t>
            </a:r>
            <a:endParaRPr lang="zh-CN" altLang="en-US"/>
          </a:p>
        </p:txBody>
      </p:sp>
      <p:sp>
        <p:nvSpPr>
          <p:cNvPr id="12" name="Text Placeholder 11">
            <a:extLst>
              <a:ext uri="{FF2B5EF4-FFF2-40B4-BE49-F238E27FC236}">
                <a16:creationId xmlns:a16="http://schemas.microsoft.com/office/drawing/2014/main" id="{251D3E4E-6FD1-24A9-A7B4-3D5231955795}"/>
              </a:ext>
            </a:extLst>
          </p:cNvPr>
          <p:cNvSpPr>
            <a:spLocks noGrp="1"/>
          </p:cNvSpPr>
          <p:nvPr>
            <p:ph type="body" sz="quarter" idx="28"/>
          </p:nvPr>
        </p:nvSpPr>
        <p:spPr>
          <a:xfrm>
            <a:off x="5371558" y="5375724"/>
            <a:ext cx="6342306" cy="306717"/>
          </a:xfrm>
        </p:spPr>
        <p:txBody>
          <a:bodyPr/>
          <a:lstStyle/>
          <a:p>
            <a:r>
              <a:rPr lang="en-US" altLang="zh-CN"/>
              <a:t>Item title</a:t>
            </a:r>
            <a:endParaRPr lang="zh-CN" altLang="en-US"/>
          </a:p>
        </p:txBody>
      </p:sp>
      <p:sp>
        <p:nvSpPr>
          <p:cNvPr id="13" name="Text Placeholder 12">
            <a:extLst>
              <a:ext uri="{FF2B5EF4-FFF2-40B4-BE49-F238E27FC236}">
                <a16:creationId xmlns:a16="http://schemas.microsoft.com/office/drawing/2014/main" id="{0905FE27-B840-7FF8-20B4-EB2D88548A9B}"/>
              </a:ext>
            </a:extLst>
          </p:cNvPr>
          <p:cNvSpPr>
            <a:spLocks noGrp="1"/>
          </p:cNvSpPr>
          <p:nvPr>
            <p:ph type="body" sz="quarter" idx="27"/>
          </p:nvPr>
        </p:nvSpPr>
        <p:spPr>
          <a:xfrm>
            <a:off x="5371557" y="5694523"/>
            <a:ext cx="6342304" cy="566362"/>
          </a:xfrm>
        </p:spPr>
        <p:txBody>
          <a:bodyPr/>
          <a:lstStyle/>
          <a:p>
            <a:r>
              <a:rPr lang="en-US" altLang="zh-CN"/>
              <a:t>Add a brief subitem here.</a:t>
            </a:r>
          </a:p>
        </p:txBody>
      </p:sp>
    </p:spTree>
    <p:extLst>
      <p:ext uri="{BB962C8B-B14F-4D97-AF65-F5344CB8AC3E}">
        <p14:creationId xmlns:p14="http://schemas.microsoft.com/office/powerpoint/2010/main" val="3198748360"/>
      </p:ext>
    </p:extLst>
  </p:cSld>
  <p:clrMapOvr>
    <a:masterClrMapping/>
  </p:clrMapOvr>
</p:sld>
</file>

<file path=ppt/slides/slide1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12AE15-4D5F-68F9-03DD-32527E3A08E4}"/>
              </a:ext>
            </a:extLst>
          </p:cNvPr>
          <p:cNvSpPr>
            <a:spLocks noGrp="1"/>
          </p:cNvSpPr>
          <p:nvPr>
            <p:ph type="body" sz="quarter" idx="29"/>
          </p:nvPr>
        </p:nvSpPr>
        <p:spPr>
          <a:xfrm>
            <a:off x="5591175" y="355600"/>
            <a:ext cx="784225" cy="673100"/>
          </a:xfrm>
        </p:spPr>
        <p:txBody>
          <a:bodyPr/>
          <a:lstStyle/>
          <a:p>
            <a:r>
              <a:rPr lang="en-US" altLang="zh-CN"/>
              <a:t>04</a:t>
            </a:r>
            <a:endParaRPr lang="zh-CN" altLang="en-US"/>
          </a:p>
        </p:txBody>
      </p:sp>
      <p:sp>
        <p:nvSpPr>
          <p:cNvPr id="2" name="Title 1">
            <a:extLst>
              <a:ext uri="{FF2B5EF4-FFF2-40B4-BE49-F238E27FC236}">
                <a16:creationId xmlns:a16="http://schemas.microsoft.com/office/drawing/2014/main" id="{B27B5030-16E4-D110-00B2-5913AECE0E40}"/>
              </a:ext>
            </a:extLst>
          </p:cNvPr>
          <p:cNvSpPr>
            <a:spLocks noGrp="1"/>
          </p:cNvSpPr>
          <p:nvPr>
            <p:ph type="title"/>
          </p:nvPr>
        </p:nvSpPr>
        <p:spPr>
          <a:xfrm>
            <a:off x="6375400" y="452387"/>
            <a:ext cx="5420360" cy="3897865"/>
          </a:xfrm>
        </p:spPr>
        <p:txBody>
          <a:bodyPr/>
          <a:lstStyle/>
          <a:p>
            <a:r>
              <a:rPr lang="en-US" altLang="zh-CN" noProof="0"/>
              <a:t>Team Introductions</a:t>
            </a:r>
            <a:endParaRPr lang="zh-CN" altLang="en-US"/>
          </a:p>
        </p:txBody>
      </p:sp>
      <p:sp>
        <p:nvSpPr>
          <p:cNvPr id="3" name="Content Placeholder 2">
            <a:extLst>
              <a:ext uri="{FF2B5EF4-FFF2-40B4-BE49-F238E27FC236}">
                <a16:creationId xmlns:a16="http://schemas.microsoft.com/office/drawing/2014/main" id="{A10D9135-EAFD-E3ED-1DE5-09C70EBB56AE}"/>
              </a:ext>
            </a:extLst>
          </p:cNvPr>
          <p:cNvSpPr>
            <a:spLocks noGrp="1"/>
          </p:cNvSpPr>
          <p:nvPr>
            <p:ph type="subTitle" idx="1"/>
          </p:nvPr>
        </p:nvSpPr>
        <p:spPr>
          <a:xfrm>
            <a:off x="6375400" y="4521200"/>
            <a:ext cx="5420360" cy="1568449"/>
          </a:xfrm>
        </p:spPr>
        <p:txBody>
          <a:bodyPr/>
          <a:lstStyle/>
          <a:p>
            <a:r>
              <a:rPr lang="en-US" altLang="zh-CN"/>
              <a:t>Executive Team and Key Departments</a:t>
            </a:r>
          </a:p>
        </p:txBody>
      </p:sp>
      <p:pic>
        <p:nvPicPr>
          <p:cNvPr id="7" name="Picture Placeholder 6" descr="Team collaborating at a table.">
            <a:extLst>
              <a:ext uri="{FF2B5EF4-FFF2-40B4-BE49-F238E27FC236}">
                <a16:creationId xmlns:a16="http://schemas.microsoft.com/office/drawing/2014/main" id="{8CF40189-9D41-F86D-99E9-050D89D06E5B}"/>
              </a:ext>
            </a:extLst>
          </p:cNvPr>
          <p:cNvPicPr>
            <a:picLocks noGrp="1" noChangeAspect="1"/>
          </p:cNvPicPr>
          <p:nvPr>
            <p:ph type="pic" sz="quarter" idx="28"/>
          </p:nvPr>
        </p:nvPicPr>
        <p:blipFill>
          <a:blip r:embed="rId2" cstate="screen">
            <a:extLst>
              <a:ext uri="{28A0092B-C50C-407E-A947-70E740481C1C}">
                <a14:useLocalDpi xmlns:a14="http://schemas.microsoft.com/office/drawing/2010/main"/>
              </a:ext>
            </a:extLst>
          </a:blip>
          <a:srcRect t="10" b="10"/>
          <a:stretch/>
        </p:blipFill>
        <p:spPr>
          <a:xfrm>
            <a:off x="1" y="0"/>
            <a:ext cx="5590623" cy="6858000"/>
          </a:xfrm>
        </p:spPr>
      </p:pic>
    </p:spTree>
    <p:extLst>
      <p:ext uri="{BB962C8B-B14F-4D97-AF65-F5344CB8AC3E}">
        <p14:creationId xmlns:p14="http://schemas.microsoft.com/office/powerpoint/2010/main" val="1078214269"/>
      </p:ext>
    </p:extLst>
  </p:cSld>
  <p:clrMapOvr>
    <a:masterClrMapping/>
  </p:clrMapOvr>
</p:sld>
</file>

<file path=ppt/slides/slide1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B51A-48B2-1AA7-553B-75EB9666803C}"/>
              </a:ext>
            </a:extLst>
          </p:cNvPr>
          <p:cNvSpPr>
            <a:spLocks noGrp="1"/>
          </p:cNvSpPr>
          <p:nvPr>
            <p:ph type="title"/>
          </p:nvPr>
        </p:nvSpPr>
        <p:spPr>
          <a:xfrm>
            <a:off x="4697048" y="481646"/>
            <a:ext cx="7016816" cy="1642534"/>
          </a:xfrm>
        </p:spPr>
        <p:txBody>
          <a:bodyPr/>
          <a:lstStyle/>
          <a:p>
            <a:r>
              <a:rPr lang="en-US" altLang="zh-CN" noProof="0"/>
              <a:t>Executive Team</a:t>
            </a:r>
            <a:endParaRPr lang="zh-CN" altLang="en-US"/>
          </a:p>
        </p:txBody>
      </p:sp>
      <p:pic>
        <p:nvPicPr>
          <p:cNvPr id="14" name="Picture Placeholder 13" descr="Smiling woman in conversation.">
            <a:extLst>
              <a:ext uri="{FF2B5EF4-FFF2-40B4-BE49-F238E27FC236}">
                <a16:creationId xmlns:a16="http://schemas.microsoft.com/office/drawing/2014/main" id="{27CC6FDA-D46B-9C00-4D2A-D67CAA137223}"/>
              </a:ext>
            </a:extLst>
          </p:cNvPr>
          <p:cNvPicPr>
            <a:picLocks noGrp="1" noChangeAspect="1"/>
          </p:cNvPicPr>
          <p:nvPr>
            <p:ph type="pic" sz="quarter" idx="27"/>
          </p:nvPr>
        </p:nvPicPr>
        <p:blipFill>
          <a:blip r:embed="rId2" cstate="screen">
            <a:extLst>
              <a:ext uri="{28A0092B-C50C-407E-A947-70E740481C1C}">
                <a14:useLocalDpi xmlns:a14="http://schemas.microsoft.com/office/drawing/2010/main"/>
              </a:ext>
            </a:extLst>
          </a:blip>
          <a:srcRect t="45" b="45"/>
          <a:stretch/>
        </p:blipFill>
        <p:spPr>
          <a:xfrm>
            <a:off x="0" y="0"/>
            <a:ext cx="4210774" cy="6858000"/>
          </a:xfrm>
        </p:spPr>
      </p:pic>
      <p:sp>
        <p:nvSpPr>
          <p:cNvPr id="12" name="Text Placeholder 11">
            <a:extLst>
              <a:ext uri="{FF2B5EF4-FFF2-40B4-BE49-F238E27FC236}">
                <a16:creationId xmlns:a16="http://schemas.microsoft.com/office/drawing/2014/main" id="{C6F2EDDA-BA68-C643-A74B-A2F911582C3B}"/>
              </a:ext>
            </a:extLst>
          </p:cNvPr>
          <p:cNvSpPr>
            <a:spLocks noGrp="1"/>
          </p:cNvSpPr>
          <p:nvPr>
            <p:ph type="body" sz="quarter" idx="30"/>
          </p:nvPr>
        </p:nvSpPr>
        <p:spPr>
          <a:xfrm>
            <a:off x="4776360" y="2890268"/>
            <a:ext cx="462842" cy="468312"/>
          </a:xfrm>
        </p:spPr>
        <p:txBody>
          <a:bodyPr/>
          <a:lstStyle/>
          <a:p>
            <a:r>
              <a:rPr lang="en-US" altLang="zh-CN"/>
              <a:t>01</a:t>
            </a:r>
            <a:endParaRPr lang="zh-CN" altLang="en-US"/>
          </a:p>
        </p:txBody>
      </p:sp>
      <p:sp>
        <p:nvSpPr>
          <p:cNvPr id="3" name="Text Placeholder 2">
            <a:extLst>
              <a:ext uri="{FF2B5EF4-FFF2-40B4-BE49-F238E27FC236}">
                <a16:creationId xmlns:a16="http://schemas.microsoft.com/office/drawing/2014/main" id="{80DB6E51-C0C9-3D50-4204-D56442C35234}"/>
              </a:ext>
            </a:extLst>
          </p:cNvPr>
          <p:cNvSpPr>
            <a:spLocks noGrp="1"/>
          </p:cNvSpPr>
          <p:nvPr>
            <p:ph type="body" sz="quarter" idx="22"/>
          </p:nvPr>
        </p:nvSpPr>
        <p:spPr>
          <a:xfrm>
            <a:off x="5371558" y="2826851"/>
            <a:ext cx="6342306" cy="306717"/>
          </a:xfrm>
        </p:spPr>
        <p:txBody>
          <a:bodyPr/>
          <a:lstStyle/>
          <a:p>
            <a:r>
              <a:rPr lang="en-US" altLang="zh-CN"/>
              <a:t>Item title</a:t>
            </a:r>
            <a:endParaRPr lang="zh-CN" altLang="en-US"/>
          </a:p>
        </p:txBody>
      </p:sp>
      <p:sp>
        <p:nvSpPr>
          <p:cNvPr id="4" name="Text Placeholder 3">
            <a:extLst>
              <a:ext uri="{FF2B5EF4-FFF2-40B4-BE49-F238E27FC236}">
                <a16:creationId xmlns:a16="http://schemas.microsoft.com/office/drawing/2014/main" id="{5011BD13-F43F-E3F4-E8B5-BA27ADF5DEAD}"/>
              </a:ext>
            </a:extLst>
          </p:cNvPr>
          <p:cNvSpPr>
            <a:spLocks noGrp="1"/>
          </p:cNvSpPr>
          <p:nvPr>
            <p:ph type="body" sz="quarter" idx="21"/>
          </p:nvPr>
        </p:nvSpPr>
        <p:spPr>
          <a:xfrm>
            <a:off x="5371557" y="3145650"/>
            <a:ext cx="6342304" cy="566362"/>
          </a:xfrm>
        </p:spPr>
        <p:txBody>
          <a:bodyPr/>
          <a:lstStyle/>
          <a:p>
            <a:r>
              <a:rPr lang="en-US" altLang="zh-CN"/>
              <a:t>Add a brief subitem here.</a:t>
            </a:r>
            <a:endParaRPr lang="zh-CN" altLang="en-US"/>
          </a:p>
        </p:txBody>
      </p:sp>
      <p:sp>
        <p:nvSpPr>
          <p:cNvPr id="11" name="Text Placeholder 10">
            <a:extLst>
              <a:ext uri="{FF2B5EF4-FFF2-40B4-BE49-F238E27FC236}">
                <a16:creationId xmlns:a16="http://schemas.microsoft.com/office/drawing/2014/main" id="{AE4E74B2-2C30-52D6-3CCF-D7926A8BD5F1}"/>
              </a:ext>
            </a:extLst>
          </p:cNvPr>
          <p:cNvSpPr>
            <a:spLocks noGrp="1"/>
          </p:cNvSpPr>
          <p:nvPr>
            <p:ph type="body" sz="quarter" idx="31"/>
          </p:nvPr>
        </p:nvSpPr>
        <p:spPr>
          <a:xfrm>
            <a:off x="4776360" y="4173480"/>
            <a:ext cx="462842" cy="468312"/>
          </a:xfrm>
        </p:spPr>
        <p:txBody>
          <a:bodyPr/>
          <a:lstStyle/>
          <a:p>
            <a:r>
              <a:rPr lang="en-US" altLang="zh-CN"/>
              <a:t>02</a:t>
            </a:r>
            <a:endParaRPr lang="zh-CN" altLang="en-US"/>
          </a:p>
        </p:txBody>
      </p:sp>
      <p:sp>
        <p:nvSpPr>
          <p:cNvPr id="5" name="Text Placeholder 4">
            <a:extLst>
              <a:ext uri="{FF2B5EF4-FFF2-40B4-BE49-F238E27FC236}">
                <a16:creationId xmlns:a16="http://schemas.microsoft.com/office/drawing/2014/main" id="{DB8B1B25-E76C-33C6-2A9F-E847FF225F91}"/>
              </a:ext>
            </a:extLst>
          </p:cNvPr>
          <p:cNvSpPr>
            <a:spLocks noGrp="1"/>
          </p:cNvSpPr>
          <p:nvPr>
            <p:ph type="body" sz="quarter" idx="24"/>
          </p:nvPr>
        </p:nvSpPr>
        <p:spPr>
          <a:xfrm>
            <a:off x="5371555" y="4103192"/>
            <a:ext cx="6342306" cy="306717"/>
          </a:xfrm>
        </p:spPr>
        <p:txBody>
          <a:bodyPr/>
          <a:lstStyle/>
          <a:p>
            <a:r>
              <a:rPr lang="en-US" altLang="zh-CN"/>
              <a:t>Item title</a:t>
            </a:r>
            <a:endParaRPr lang="zh-CN" altLang="en-US"/>
          </a:p>
        </p:txBody>
      </p:sp>
      <p:sp>
        <p:nvSpPr>
          <p:cNvPr id="6" name="Text Placeholder 5">
            <a:extLst>
              <a:ext uri="{FF2B5EF4-FFF2-40B4-BE49-F238E27FC236}">
                <a16:creationId xmlns:a16="http://schemas.microsoft.com/office/drawing/2014/main" id="{167E2E19-0569-13F7-77B3-8F2AA14FCFCB}"/>
              </a:ext>
            </a:extLst>
          </p:cNvPr>
          <p:cNvSpPr>
            <a:spLocks noGrp="1"/>
          </p:cNvSpPr>
          <p:nvPr>
            <p:ph type="body" sz="quarter" idx="23"/>
          </p:nvPr>
        </p:nvSpPr>
        <p:spPr>
          <a:xfrm>
            <a:off x="5371554" y="4434691"/>
            <a:ext cx="6342304" cy="566362"/>
          </a:xfrm>
        </p:spPr>
        <p:txBody>
          <a:bodyPr/>
          <a:lstStyle/>
          <a:p>
            <a:r>
              <a:rPr lang="en-US" altLang="zh-CN"/>
              <a:t>Add a brief subitem here.</a:t>
            </a:r>
            <a:endParaRPr lang="zh-CN" altLang="en-US"/>
          </a:p>
        </p:txBody>
      </p:sp>
      <p:sp>
        <p:nvSpPr>
          <p:cNvPr id="10" name="Text Placeholder 9">
            <a:extLst>
              <a:ext uri="{FF2B5EF4-FFF2-40B4-BE49-F238E27FC236}">
                <a16:creationId xmlns:a16="http://schemas.microsoft.com/office/drawing/2014/main" id="{EC9CA5AA-8342-475D-7005-D2DFF0F7E0BB}"/>
              </a:ext>
            </a:extLst>
          </p:cNvPr>
          <p:cNvSpPr>
            <a:spLocks noGrp="1"/>
          </p:cNvSpPr>
          <p:nvPr>
            <p:ph type="body" sz="quarter" idx="32"/>
          </p:nvPr>
        </p:nvSpPr>
        <p:spPr>
          <a:xfrm>
            <a:off x="4776360" y="5465091"/>
            <a:ext cx="462842" cy="468312"/>
          </a:xfrm>
        </p:spPr>
        <p:txBody>
          <a:bodyPr/>
          <a:lstStyle/>
          <a:p>
            <a:r>
              <a:rPr lang="en-US" altLang="zh-CN"/>
              <a:t>03</a:t>
            </a:r>
            <a:endParaRPr lang="zh-CN" altLang="en-US"/>
          </a:p>
        </p:txBody>
      </p:sp>
      <p:sp>
        <p:nvSpPr>
          <p:cNvPr id="7" name="Text Placeholder 6">
            <a:extLst>
              <a:ext uri="{FF2B5EF4-FFF2-40B4-BE49-F238E27FC236}">
                <a16:creationId xmlns:a16="http://schemas.microsoft.com/office/drawing/2014/main" id="{F9C7B59B-312F-2250-CF8A-336F83185441}"/>
              </a:ext>
            </a:extLst>
          </p:cNvPr>
          <p:cNvSpPr>
            <a:spLocks noGrp="1"/>
          </p:cNvSpPr>
          <p:nvPr>
            <p:ph type="body" sz="quarter" idx="26"/>
          </p:nvPr>
        </p:nvSpPr>
        <p:spPr>
          <a:xfrm>
            <a:off x="5371555" y="5375953"/>
            <a:ext cx="6342306" cy="306717"/>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1F7A28B2-79DF-5C1A-BCCC-434F7510E399}"/>
              </a:ext>
            </a:extLst>
          </p:cNvPr>
          <p:cNvSpPr>
            <a:spLocks noGrp="1"/>
          </p:cNvSpPr>
          <p:nvPr>
            <p:ph type="body" sz="quarter" idx="25"/>
          </p:nvPr>
        </p:nvSpPr>
        <p:spPr>
          <a:xfrm>
            <a:off x="5371554" y="5705922"/>
            <a:ext cx="6342304" cy="566362"/>
          </a:xfrm>
        </p:spPr>
        <p:txBody>
          <a:bodyPr/>
          <a:lstStyle/>
          <a:p>
            <a:r>
              <a:rPr lang="en-US" altLang="zh-CN"/>
              <a:t>Add a brief subitem here.</a:t>
            </a:r>
            <a:endParaRPr lang="zh-CN" altLang="en-US"/>
          </a:p>
        </p:txBody>
      </p:sp>
    </p:spTree>
    <p:extLst>
      <p:ext uri="{BB962C8B-B14F-4D97-AF65-F5344CB8AC3E}">
        <p14:creationId xmlns:p14="http://schemas.microsoft.com/office/powerpoint/2010/main" val="856187481"/>
      </p:ext>
    </p:extLst>
  </p:cSld>
  <p:clrMapOvr>
    <a:masterClrMapping/>
  </p:clrMapOvr>
</p:sld>
</file>

<file path=ppt/slides/slide1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50BB380-A9DB-ACD4-F233-E5FFECE51370}"/>
              </a:ext>
            </a:extLst>
          </p:cNvPr>
          <p:cNvSpPr>
            <a:spLocks noGrp="1"/>
          </p:cNvSpPr>
          <p:nvPr>
            <p:ph type="title"/>
          </p:nvPr>
        </p:nvSpPr>
        <p:spPr>
          <a:xfrm>
            <a:off x="791194" y="664753"/>
            <a:ext cx="10404806" cy="1336218"/>
          </a:xfrm>
        </p:spPr>
        <p:txBody>
          <a:bodyPr/>
          <a:lstStyle/>
          <a:p>
            <a:r>
              <a:rPr lang="en-US" altLang="zh-CN" noProof="0"/>
              <a:t>Key Departments</a:t>
            </a:r>
            <a:endParaRPr lang="zh-CN" altLang="en-US"/>
          </a:p>
        </p:txBody>
      </p:sp>
      <p:sp>
        <p:nvSpPr>
          <p:cNvPr id="9" name="Text Placeholder 8">
            <a:extLst>
              <a:ext uri="{FF2B5EF4-FFF2-40B4-BE49-F238E27FC236}">
                <a16:creationId xmlns:a16="http://schemas.microsoft.com/office/drawing/2014/main" id="{2E4A689C-09F0-1D75-A75A-CDCEB2EF5C62}"/>
              </a:ext>
            </a:extLst>
          </p:cNvPr>
          <p:cNvSpPr>
            <a:spLocks noGrp="1"/>
          </p:cNvSpPr>
          <p:nvPr>
            <p:ph type="body" sz="quarter" idx="22"/>
          </p:nvPr>
        </p:nvSpPr>
        <p:spPr>
          <a:xfrm>
            <a:off x="938153" y="2421470"/>
            <a:ext cx="2136022" cy="1161167"/>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0BE1D6A0-CFB4-78F8-3838-6F90124B58A0}"/>
              </a:ext>
            </a:extLst>
          </p:cNvPr>
          <p:cNvSpPr>
            <a:spLocks noGrp="1"/>
          </p:cNvSpPr>
          <p:nvPr>
            <p:ph type="body" sz="quarter" idx="21"/>
          </p:nvPr>
        </p:nvSpPr>
        <p:spPr>
          <a:xfrm>
            <a:off x="938153" y="3799384"/>
            <a:ext cx="2129153" cy="1574154"/>
          </a:xfrm>
        </p:spPr>
        <p:txBody>
          <a:bodyPr/>
          <a:lstStyle/>
          <a:p>
            <a:r>
              <a:rPr lang="en-US" altLang="zh-CN" noProof="1"/>
              <a:t>Provide a detailed subitem that explains its focus and purpose clearly, offering concise insights.</a:t>
            </a:r>
          </a:p>
        </p:txBody>
      </p:sp>
      <p:sp>
        <p:nvSpPr>
          <p:cNvPr id="7" name="Text Placeholder 6">
            <a:extLst>
              <a:ext uri="{FF2B5EF4-FFF2-40B4-BE49-F238E27FC236}">
                <a16:creationId xmlns:a16="http://schemas.microsoft.com/office/drawing/2014/main" id="{7AAF8CED-3CCD-09C7-7087-8E44CF4CD095}"/>
              </a:ext>
            </a:extLst>
          </p:cNvPr>
          <p:cNvSpPr>
            <a:spLocks noGrp="1"/>
          </p:cNvSpPr>
          <p:nvPr>
            <p:ph type="body" sz="quarter" idx="24"/>
          </p:nvPr>
        </p:nvSpPr>
        <p:spPr>
          <a:xfrm>
            <a:off x="3679357" y="2433696"/>
            <a:ext cx="2136022" cy="1161167"/>
          </a:xfrm>
        </p:spPr>
        <p:txBody>
          <a:bodyPr/>
          <a:lstStyle/>
          <a:p>
            <a:r>
              <a:rPr lang="en-US" altLang="zh-CN"/>
              <a:t>Item title</a:t>
            </a:r>
            <a:endParaRPr lang="zh-CN" altLang="en-US"/>
          </a:p>
        </p:txBody>
      </p:sp>
      <p:sp>
        <p:nvSpPr>
          <p:cNvPr id="6" name="Text Placeholder 5">
            <a:extLst>
              <a:ext uri="{FF2B5EF4-FFF2-40B4-BE49-F238E27FC236}">
                <a16:creationId xmlns:a16="http://schemas.microsoft.com/office/drawing/2014/main" id="{1E53C697-9DC4-885F-DA96-3E4DC9EC4D20}"/>
              </a:ext>
            </a:extLst>
          </p:cNvPr>
          <p:cNvSpPr>
            <a:spLocks noGrp="1"/>
          </p:cNvSpPr>
          <p:nvPr>
            <p:ph type="body" sz="quarter" idx="23"/>
          </p:nvPr>
        </p:nvSpPr>
        <p:spPr>
          <a:xfrm>
            <a:off x="3679357" y="3805737"/>
            <a:ext cx="2129153" cy="1574154"/>
          </a:xfrm>
        </p:spPr>
        <p:txBody>
          <a:bodyPr/>
          <a:lstStyle/>
          <a:p>
            <a:r>
              <a:rPr lang="en-US" altLang="zh-CN" noProof="1"/>
              <a:t>Provide a detailed subitem that explains its focus and purpose clearly, offering concise insights.</a:t>
            </a:r>
          </a:p>
        </p:txBody>
      </p:sp>
      <p:sp>
        <p:nvSpPr>
          <p:cNvPr id="5" name="Text Placeholder 4">
            <a:extLst>
              <a:ext uri="{FF2B5EF4-FFF2-40B4-BE49-F238E27FC236}">
                <a16:creationId xmlns:a16="http://schemas.microsoft.com/office/drawing/2014/main" id="{432C696D-D9EB-91BA-F901-234E30BAEEF9}"/>
              </a:ext>
            </a:extLst>
          </p:cNvPr>
          <p:cNvSpPr>
            <a:spLocks noGrp="1"/>
          </p:cNvSpPr>
          <p:nvPr>
            <p:ph type="body" sz="quarter" idx="26"/>
          </p:nvPr>
        </p:nvSpPr>
        <p:spPr>
          <a:xfrm>
            <a:off x="6421374" y="2433696"/>
            <a:ext cx="2136022" cy="1161167"/>
          </a:xfrm>
        </p:spPr>
        <p:txBody>
          <a:bodyPr/>
          <a:lstStyle/>
          <a:p>
            <a:r>
              <a:rPr lang="en-US" altLang="zh-CN"/>
              <a:t>Item title</a:t>
            </a:r>
            <a:endParaRPr lang="zh-CN" altLang="en-US"/>
          </a:p>
        </p:txBody>
      </p:sp>
      <p:sp>
        <p:nvSpPr>
          <p:cNvPr id="4" name="Text Placeholder 3">
            <a:extLst>
              <a:ext uri="{FF2B5EF4-FFF2-40B4-BE49-F238E27FC236}">
                <a16:creationId xmlns:a16="http://schemas.microsoft.com/office/drawing/2014/main" id="{24FD715B-3AD8-7DAD-A358-15F6E596FB0C}"/>
              </a:ext>
            </a:extLst>
          </p:cNvPr>
          <p:cNvSpPr>
            <a:spLocks noGrp="1"/>
          </p:cNvSpPr>
          <p:nvPr>
            <p:ph type="body" sz="quarter" idx="25"/>
          </p:nvPr>
        </p:nvSpPr>
        <p:spPr>
          <a:xfrm>
            <a:off x="6421374" y="3799384"/>
            <a:ext cx="2129153" cy="1574154"/>
          </a:xfrm>
        </p:spPr>
        <p:txBody>
          <a:bodyPr/>
          <a:lstStyle/>
          <a:p>
            <a:r>
              <a:rPr lang="en-US" altLang="zh-CN" noProof="1"/>
              <a:t>Provide a detailed subitem that explains its focus and purpose clearly, offering concise insights.</a:t>
            </a:r>
          </a:p>
        </p:txBody>
      </p:sp>
      <p:sp>
        <p:nvSpPr>
          <p:cNvPr id="3" name="Text Placeholder 2">
            <a:extLst>
              <a:ext uri="{FF2B5EF4-FFF2-40B4-BE49-F238E27FC236}">
                <a16:creationId xmlns:a16="http://schemas.microsoft.com/office/drawing/2014/main" id="{41460C12-D36D-54B5-1791-49AEEBA8F251}"/>
              </a:ext>
            </a:extLst>
          </p:cNvPr>
          <p:cNvSpPr>
            <a:spLocks noGrp="1"/>
          </p:cNvSpPr>
          <p:nvPr>
            <p:ph type="body" sz="quarter" idx="28"/>
          </p:nvPr>
        </p:nvSpPr>
        <p:spPr>
          <a:xfrm>
            <a:off x="9163391" y="2433696"/>
            <a:ext cx="2136022" cy="1161167"/>
          </a:xfrm>
        </p:spPr>
        <p:txBody>
          <a:bodyPr/>
          <a:lstStyle/>
          <a:p>
            <a:r>
              <a:rPr lang="en-US" altLang="zh-CN"/>
              <a:t>Item title</a:t>
            </a:r>
            <a:endParaRPr lang="zh-CN" altLang="en-US"/>
          </a:p>
        </p:txBody>
      </p:sp>
      <p:sp>
        <p:nvSpPr>
          <p:cNvPr id="2" name="Text Placeholder 1">
            <a:extLst>
              <a:ext uri="{FF2B5EF4-FFF2-40B4-BE49-F238E27FC236}">
                <a16:creationId xmlns:a16="http://schemas.microsoft.com/office/drawing/2014/main" id="{DB91A6B6-59C4-CBE6-6B07-5FC85D6D6F8B}"/>
              </a:ext>
            </a:extLst>
          </p:cNvPr>
          <p:cNvSpPr>
            <a:spLocks noGrp="1"/>
          </p:cNvSpPr>
          <p:nvPr>
            <p:ph type="body" sz="quarter" idx="27"/>
          </p:nvPr>
        </p:nvSpPr>
        <p:spPr>
          <a:xfrm>
            <a:off x="9163391" y="3799384"/>
            <a:ext cx="2129153" cy="1574154"/>
          </a:xfrm>
        </p:spPr>
        <p:txBody>
          <a:bodyPr/>
          <a:lstStyle/>
          <a:p>
            <a:r>
              <a:rPr lang="en-US" altLang="zh-CN" noProof="1"/>
              <a:t>Provide a detailed subitem that explains its focus and purpose clearly, offering concise insights.</a:t>
            </a:r>
          </a:p>
        </p:txBody>
      </p:sp>
    </p:spTree>
    <p:extLst>
      <p:ext uri="{BB962C8B-B14F-4D97-AF65-F5344CB8AC3E}">
        <p14:creationId xmlns:p14="http://schemas.microsoft.com/office/powerpoint/2010/main" val="4215905199"/>
      </p:ext>
    </p:extLst>
  </p:cSld>
  <p:clrMapOvr>
    <a:masterClrMapping/>
  </p:clrMapOvr>
</p:sld>
</file>

<file path=ppt/slides/slide1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125259-D1E2-BE33-EEEA-60B8B510EFE4}"/>
              </a:ext>
            </a:extLst>
          </p:cNvPr>
          <p:cNvSpPr>
            <a:spLocks noGrp="1"/>
          </p:cNvSpPr>
          <p:nvPr>
            <p:ph type="body" sz="quarter" idx="29"/>
          </p:nvPr>
        </p:nvSpPr>
        <p:spPr>
          <a:xfrm>
            <a:off x="5716587" y="165378"/>
            <a:ext cx="784225" cy="673100"/>
          </a:xfrm>
        </p:spPr>
        <p:txBody>
          <a:bodyPr/>
          <a:lstStyle/>
          <a:p>
            <a:r>
              <a:rPr lang="en-US" altLang="zh-CN"/>
              <a:t>05</a:t>
            </a:r>
            <a:endParaRPr lang="zh-CN" altLang="en-US"/>
          </a:p>
        </p:txBody>
      </p:sp>
      <p:sp>
        <p:nvSpPr>
          <p:cNvPr id="2" name="Title 1">
            <a:extLst>
              <a:ext uri="{FF2B5EF4-FFF2-40B4-BE49-F238E27FC236}">
                <a16:creationId xmlns:a16="http://schemas.microsoft.com/office/drawing/2014/main" id="{D256ECEC-AA94-999E-6292-489D93542041}"/>
              </a:ext>
            </a:extLst>
          </p:cNvPr>
          <p:cNvSpPr>
            <a:spLocks noGrp="1"/>
          </p:cNvSpPr>
          <p:nvPr>
            <p:ph type="ctrTitle"/>
          </p:nvPr>
        </p:nvSpPr>
        <p:spPr>
          <a:xfrm>
            <a:off x="1892300" y="1028699"/>
            <a:ext cx="8432800" cy="3683001"/>
          </a:xfrm>
        </p:spPr>
        <p:txBody>
          <a:bodyPr/>
          <a:lstStyle/>
          <a:p>
            <a:r>
              <a:rPr lang="en-US" altLang="zh-CN" noProof="0"/>
              <a:t>Key Projects</a:t>
            </a:r>
            <a:br>
              <a:rPr lang="en-US" altLang="zh-CN" noProof="0"/>
            </a:br>
            <a:r>
              <a:rPr lang="en-US" altLang="zh-CN" noProof="0"/>
              <a:t>and Initiatives</a:t>
            </a:r>
            <a:endParaRPr lang="zh-CN" altLang="en-US"/>
          </a:p>
        </p:txBody>
      </p:sp>
      <p:sp>
        <p:nvSpPr>
          <p:cNvPr id="3" name="Content Placeholder 2">
            <a:extLst>
              <a:ext uri="{FF2B5EF4-FFF2-40B4-BE49-F238E27FC236}">
                <a16:creationId xmlns:a16="http://schemas.microsoft.com/office/drawing/2014/main" id="{2837506C-53D4-1C4B-9755-BB906A98F1B1}"/>
              </a:ext>
            </a:extLst>
          </p:cNvPr>
          <p:cNvSpPr>
            <a:spLocks noGrp="1"/>
          </p:cNvSpPr>
          <p:nvPr>
            <p:ph type="subTitle" idx="1"/>
          </p:nvPr>
        </p:nvSpPr>
        <p:spPr>
          <a:xfrm>
            <a:off x="1892300" y="4876799"/>
            <a:ext cx="8432800" cy="1099109"/>
          </a:xfrm>
        </p:spPr>
        <p:txBody>
          <a:bodyPr/>
          <a:lstStyle/>
          <a:p>
            <a:r>
              <a:rPr lang="en-US" altLang="zh-CN"/>
              <a:t>Current Projects and Innovation Initiatives</a:t>
            </a:r>
          </a:p>
        </p:txBody>
      </p:sp>
    </p:spTree>
    <p:extLst>
      <p:ext uri="{BB962C8B-B14F-4D97-AF65-F5344CB8AC3E}">
        <p14:creationId xmlns:p14="http://schemas.microsoft.com/office/powerpoint/2010/main" val="4276112046"/>
      </p:ext>
    </p:extLst>
  </p:cSld>
  <p:clrMapOvr>
    <a:masterClrMapping/>
  </p:clrMapOvr>
</p:sld>
</file>

<file path=ppt/slides/slide1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7BA31F-D3AC-7341-B158-EAF6DE8E1F19}"/>
              </a:ext>
            </a:extLst>
          </p:cNvPr>
          <p:cNvSpPr>
            <a:spLocks noGrp="1"/>
          </p:cNvSpPr>
          <p:nvPr>
            <p:ph type="title"/>
          </p:nvPr>
        </p:nvSpPr>
        <p:spPr>
          <a:xfrm>
            <a:off x="791194" y="664753"/>
            <a:ext cx="10404806" cy="1336218"/>
          </a:xfrm>
        </p:spPr>
        <p:txBody>
          <a:bodyPr/>
          <a:lstStyle/>
          <a:p>
            <a:r>
              <a:rPr lang="en-US" altLang="zh-CN" noProof="0"/>
              <a:t>Current Projects</a:t>
            </a:r>
            <a:endParaRPr lang="zh-CN" altLang="en-US"/>
          </a:p>
        </p:txBody>
      </p:sp>
      <p:sp>
        <p:nvSpPr>
          <p:cNvPr id="9" name="Text Placeholder 8">
            <a:extLst>
              <a:ext uri="{FF2B5EF4-FFF2-40B4-BE49-F238E27FC236}">
                <a16:creationId xmlns:a16="http://schemas.microsoft.com/office/drawing/2014/main" id="{85802682-27E2-57DC-475E-7CC0AA0A029F}"/>
              </a:ext>
            </a:extLst>
          </p:cNvPr>
          <p:cNvSpPr>
            <a:spLocks noGrp="1"/>
          </p:cNvSpPr>
          <p:nvPr>
            <p:ph type="body" sz="quarter" idx="22"/>
          </p:nvPr>
        </p:nvSpPr>
        <p:spPr>
          <a:xfrm>
            <a:off x="938153" y="2421470"/>
            <a:ext cx="2136022" cy="1161167"/>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D7405AB3-1A5A-65D8-39B2-623BE6D3E4AC}"/>
              </a:ext>
            </a:extLst>
          </p:cNvPr>
          <p:cNvSpPr>
            <a:spLocks noGrp="1"/>
          </p:cNvSpPr>
          <p:nvPr>
            <p:ph type="body" sz="quarter" idx="21"/>
          </p:nvPr>
        </p:nvSpPr>
        <p:spPr>
          <a:xfrm>
            <a:off x="938153" y="3799384"/>
            <a:ext cx="2129153" cy="1574154"/>
          </a:xfrm>
        </p:spPr>
        <p:txBody>
          <a:bodyPr/>
          <a:lstStyle/>
          <a:p>
            <a:r>
              <a:rPr lang="en-US" altLang="zh-CN">
                <a:sym typeface="Inter"/>
              </a:rPr>
              <a:t>Provide a detailed subitem that explains its focus and purpose clearly, offering concise insights.</a:t>
            </a:r>
          </a:p>
        </p:txBody>
      </p:sp>
      <p:sp>
        <p:nvSpPr>
          <p:cNvPr id="7" name="Text Placeholder 6">
            <a:extLst>
              <a:ext uri="{FF2B5EF4-FFF2-40B4-BE49-F238E27FC236}">
                <a16:creationId xmlns:a16="http://schemas.microsoft.com/office/drawing/2014/main" id="{80CAB197-5D8A-B51A-1A1C-0FEB2F9A8BEC}"/>
              </a:ext>
            </a:extLst>
          </p:cNvPr>
          <p:cNvSpPr>
            <a:spLocks noGrp="1"/>
          </p:cNvSpPr>
          <p:nvPr>
            <p:ph type="body" sz="quarter" idx="24"/>
          </p:nvPr>
        </p:nvSpPr>
        <p:spPr>
          <a:xfrm>
            <a:off x="3679357" y="2433696"/>
            <a:ext cx="2136022" cy="1161167"/>
          </a:xfrm>
        </p:spPr>
        <p:txBody>
          <a:bodyPr/>
          <a:lstStyle/>
          <a:p>
            <a:r>
              <a:rPr lang="en-US" altLang="zh-CN"/>
              <a:t>Item title</a:t>
            </a:r>
            <a:endParaRPr lang="zh-CN" altLang="en-US"/>
          </a:p>
        </p:txBody>
      </p:sp>
      <p:sp>
        <p:nvSpPr>
          <p:cNvPr id="6" name="Text Placeholder 5">
            <a:extLst>
              <a:ext uri="{FF2B5EF4-FFF2-40B4-BE49-F238E27FC236}">
                <a16:creationId xmlns:a16="http://schemas.microsoft.com/office/drawing/2014/main" id="{D80E57F7-74B9-BCB8-94E6-CCEA610267DD}"/>
              </a:ext>
            </a:extLst>
          </p:cNvPr>
          <p:cNvSpPr>
            <a:spLocks noGrp="1"/>
          </p:cNvSpPr>
          <p:nvPr>
            <p:ph type="body" sz="quarter" idx="23"/>
          </p:nvPr>
        </p:nvSpPr>
        <p:spPr>
          <a:xfrm>
            <a:off x="3679357" y="3805737"/>
            <a:ext cx="2129153" cy="1574154"/>
          </a:xfrm>
        </p:spPr>
        <p:txBody>
          <a:bodyPr/>
          <a:lstStyle/>
          <a:p>
            <a:r>
              <a:rPr lang="en-US" altLang="zh-CN">
                <a:sym typeface="Inter"/>
              </a:rPr>
              <a:t>Provide a detailed subitem that explains its focus and purpose clearly, offering concise insights.</a:t>
            </a:r>
          </a:p>
        </p:txBody>
      </p:sp>
      <p:sp>
        <p:nvSpPr>
          <p:cNvPr id="5" name="Text Placeholder 4">
            <a:extLst>
              <a:ext uri="{FF2B5EF4-FFF2-40B4-BE49-F238E27FC236}">
                <a16:creationId xmlns:a16="http://schemas.microsoft.com/office/drawing/2014/main" id="{69489D8E-51CD-69BC-12D0-EEF02BA0766D}"/>
              </a:ext>
            </a:extLst>
          </p:cNvPr>
          <p:cNvSpPr>
            <a:spLocks noGrp="1"/>
          </p:cNvSpPr>
          <p:nvPr>
            <p:ph type="body" sz="quarter" idx="26"/>
          </p:nvPr>
        </p:nvSpPr>
        <p:spPr>
          <a:xfrm>
            <a:off x="6421374" y="2433696"/>
            <a:ext cx="2136022" cy="1161167"/>
          </a:xfrm>
        </p:spPr>
        <p:txBody>
          <a:bodyPr/>
          <a:lstStyle/>
          <a:p>
            <a:r>
              <a:rPr lang="en-US" altLang="zh-CN"/>
              <a:t>Item title</a:t>
            </a:r>
            <a:endParaRPr lang="zh-CN" altLang="en-US"/>
          </a:p>
        </p:txBody>
      </p:sp>
      <p:sp>
        <p:nvSpPr>
          <p:cNvPr id="4" name="Text Placeholder 3">
            <a:extLst>
              <a:ext uri="{FF2B5EF4-FFF2-40B4-BE49-F238E27FC236}">
                <a16:creationId xmlns:a16="http://schemas.microsoft.com/office/drawing/2014/main" id="{A837F6CB-96F8-B344-3E8F-0EC5914AEC21}"/>
              </a:ext>
            </a:extLst>
          </p:cNvPr>
          <p:cNvSpPr>
            <a:spLocks noGrp="1"/>
          </p:cNvSpPr>
          <p:nvPr>
            <p:ph type="body" sz="quarter" idx="25"/>
          </p:nvPr>
        </p:nvSpPr>
        <p:spPr>
          <a:xfrm>
            <a:off x="6421374" y="3799384"/>
            <a:ext cx="2129153" cy="1574154"/>
          </a:xfrm>
        </p:spPr>
        <p:txBody>
          <a:bodyPr/>
          <a:lstStyle/>
          <a:p>
            <a:r>
              <a:rPr lang="en-US" altLang="zh-CN">
                <a:sym typeface="Inter"/>
              </a:rPr>
              <a:t>Provide a detailed subitem that explains its focus and purpose clearly, offering concise insights.</a:t>
            </a:r>
          </a:p>
        </p:txBody>
      </p:sp>
      <p:sp>
        <p:nvSpPr>
          <p:cNvPr id="3" name="Text Placeholder 2">
            <a:extLst>
              <a:ext uri="{FF2B5EF4-FFF2-40B4-BE49-F238E27FC236}">
                <a16:creationId xmlns:a16="http://schemas.microsoft.com/office/drawing/2014/main" id="{5AEB605D-3DED-12C3-445F-D55AF2560968}"/>
              </a:ext>
            </a:extLst>
          </p:cNvPr>
          <p:cNvSpPr>
            <a:spLocks noGrp="1"/>
          </p:cNvSpPr>
          <p:nvPr>
            <p:ph type="body" sz="quarter" idx="28"/>
          </p:nvPr>
        </p:nvSpPr>
        <p:spPr>
          <a:xfrm>
            <a:off x="9163391" y="2433696"/>
            <a:ext cx="2136022" cy="1161167"/>
          </a:xfrm>
        </p:spPr>
        <p:txBody>
          <a:bodyPr/>
          <a:lstStyle/>
          <a:p>
            <a:r>
              <a:rPr lang="en-US" altLang="zh-CN"/>
              <a:t>Item title</a:t>
            </a:r>
            <a:endParaRPr lang="zh-CN" altLang="en-US"/>
          </a:p>
        </p:txBody>
      </p:sp>
      <p:sp>
        <p:nvSpPr>
          <p:cNvPr id="2" name="Text Placeholder 1">
            <a:extLst>
              <a:ext uri="{FF2B5EF4-FFF2-40B4-BE49-F238E27FC236}">
                <a16:creationId xmlns:a16="http://schemas.microsoft.com/office/drawing/2014/main" id="{53C95518-8682-BFDC-DA66-95D6E24B0083}"/>
              </a:ext>
            </a:extLst>
          </p:cNvPr>
          <p:cNvSpPr>
            <a:spLocks noGrp="1"/>
          </p:cNvSpPr>
          <p:nvPr>
            <p:ph type="body" sz="quarter" idx="27"/>
          </p:nvPr>
        </p:nvSpPr>
        <p:spPr>
          <a:xfrm>
            <a:off x="9163391" y="3799384"/>
            <a:ext cx="2129153" cy="1574154"/>
          </a:xfrm>
        </p:spPr>
        <p:txBody>
          <a:bodyPr/>
          <a:lstStyle/>
          <a:p>
            <a:r>
              <a:rPr lang="en-US" altLang="zh-CN">
                <a:sym typeface="Inter"/>
              </a:rPr>
              <a:t>Provide a detailed subitem that explains its focus and purpose clearly, offering concise insights.</a:t>
            </a:r>
          </a:p>
        </p:txBody>
      </p:sp>
    </p:spTree>
    <p:extLst>
      <p:ext uri="{BB962C8B-B14F-4D97-AF65-F5344CB8AC3E}">
        <p14:creationId xmlns:p14="http://schemas.microsoft.com/office/powerpoint/2010/main" val="3152107278"/>
      </p:ext>
    </p:extLst>
  </p:cSld>
  <p:clrMapOvr>
    <a:masterClrMapping/>
  </p:clrMapOvr>
</p:sld>
</file>

<file path=ppt/slides/slide1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B9E79-A927-B62E-B5FF-CB6BC63828C9}"/>
              </a:ext>
            </a:extLst>
          </p:cNvPr>
          <p:cNvSpPr>
            <a:spLocks noGrp="1"/>
          </p:cNvSpPr>
          <p:nvPr>
            <p:ph type="title"/>
          </p:nvPr>
        </p:nvSpPr>
        <p:spPr>
          <a:xfrm>
            <a:off x="680439" y="1447057"/>
            <a:ext cx="5950364" cy="2033790"/>
          </a:xfrm>
        </p:spPr>
        <p:txBody>
          <a:bodyPr/>
          <a:lstStyle/>
          <a:p>
            <a:r>
              <a:rPr lang="en-US" altLang="zh-CN"/>
              <a:t>Innovation Initiatives</a:t>
            </a:r>
            <a:endParaRPr lang="zh-CN" altLang="en-US"/>
          </a:p>
        </p:txBody>
      </p:sp>
      <p:sp>
        <p:nvSpPr>
          <p:cNvPr id="2" name="Content Placeholder 1">
            <a:extLst>
              <a:ext uri="{FF2B5EF4-FFF2-40B4-BE49-F238E27FC236}">
                <a16:creationId xmlns:a16="http://schemas.microsoft.com/office/drawing/2014/main" id="{14CA395D-A583-9B5F-31FA-F123138FA72F}"/>
              </a:ext>
            </a:extLst>
          </p:cNvPr>
          <p:cNvSpPr>
            <a:spLocks noGrp="1"/>
          </p:cNvSpPr>
          <p:nvPr>
            <p:ph sz="quarter" idx="10"/>
          </p:nvPr>
        </p:nvSpPr>
        <p:spPr>
          <a:xfrm>
            <a:off x="660400" y="3630613"/>
            <a:ext cx="5970588" cy="1817687"/>
          </a:xfrm>
        </p:spPr>
        <p:txBody>
          <a:bodyPr/>
          <a:lstStyle/>
          <a:p>
            <a:r>
              <a:rPr lang="en-US" altLang="zh-CN"/>
              <a:t>Write a comprehensive explanation for this section, including critical points, examples, and supporting arguments to provide clarity and depth. Highlight key details, elaborate on their significance, and ensure the audience fully understands the content.</a:t>
            </a:r>
          </a:p>
        </p:txBody>
      </p:sp>
      <p:pic>
        <p:nvPicPr>
          <p:cNvPr id="6" name="Picture Placeholder 5" descr="Young man focused on a tech project with a laptop.">
            <a:extLst>
              <a:ext uri="{FF2B5EF4-FFF2-40B4-BE49-F238E27FC236}">
                <a16:creationId xmlns:a16="http://schemas.microsoft.com/office/drawing/2014/main" id="{EFAE8049-6CDC-5859-2BAF-9B57908E803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36" r="36"/>
          <a:stretch/>
        </p:blipFill>
        <p:spPr>
          <a:xfrm>
            <a:off x="6941163" y="1447057"/>
            <a:ext cx="4570398" cy="4001232"/>
          </a:xfrm>
        </p:spPr>
      </p:pic>
    </p:spTree>
    <p:extLst>
      <p:ext uri="{BB962C8B-B14F-4D97-AF65-F5344CB8AC3E}">
        <p14:creationId xmlns:p14="http://schemas.microsoft.com/office/powerpoint/2010/main" val="958122979"/>
      </p:ext>
    </p:extLst>
  </p:cSld>
  <p:clrMapOvr>
    <a:masterClrMapping/>
  </p:clrMapOvr>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F166-70CC-C2F7-9854-12BB6D109910}"/>
              </a:ext>
            </a:extLst>
          </p:cNvPr>
          <p:cNvSpPr>
            <a:spLocks noGrp="1"/>
          </p:cNvSpPr>
          <p:nvPr>
            <p:ph type="title"/>
          </p:nvPr>
        </p:nvSpPr>
        <p:spPr>
          <a:xfrm>
            <a:off x="1084015" y="1597866"/>
            <a:ext cx="9758710" cy="3570255"/>
          </a:xfrm>
        </p:spPr>
        <p:txBody>
          <a:bodyPr/>
          <a:lstStyle/>
          <a:p>
            <a:r>
              <a:rPr lang="en-US" altLang="zh-CN"/>
              <a:t>Thank You</a:t>
            </a:r>
            <a:endParaRPr lang="zh-CN" altLang="en-US"/>
          </a:p>
        </p:txBody>
      </p:sp>
    </p:spTree>
    <p:extLst>
      <p:ext uri="{BB962C8B-B14F-4D97-AF65-F5344CB8AC3E}">
        <p14:creationId xmlns:p14="http://schemas.microsoft.com/office/powerpoint/2010/main" val="2653925577"/>
      </p:ext>
    </p:extLst>
  </p:cSld>
  <p:clrMapOvr>
    <a:masterClrMapping/>
  </p:clrMapOvr>
</p:sld>
</file>

<file path=ppt/slides/slide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32E8-E1C5-8492-C1D5-29FE2DA366B4}"/>
              </a:ext>
            </a:extLst>
          </p:cNvPr>
          <p:cNvSpPr>
            <a:spLocks noGrp="1"/>
          </p:cNvSpPr>
          <p:nvPr>
            <p:ph type="title"/>
          </p:nvPr>
        </p:nvSpPr>
        <p:spPr>
          <a:xfrm>
            <a:off x="981915" y="1058974"/>
            <a:ext cx="7839200" cy="814279"/>
          </a:xfrm>
        </p:spPr>
        <p:txBody>
          <a:bodyPr/>
          <a:lstStyle/>
          <a:p>
            <a:r>
              <a:rPr lang="en-US"/>
              <a:t>Agenda</a:t>
            </a:r>
          </a:p>
        </p:txBody>
      </p:sp>
      <p:sp>
        <p:nvSpPr>
          <p:cNvPr id="3" name="Text Placeholder 2">
            <a:extLst>
              <a:ext uri="{FF2B5EF4-FFF2-40B4-BE49-F238E27FC236}">
                <a16:creationId xmlns:a16="http://schemas.microsoft.com/office/drawing/2014/main" id="{AF5E0CFF-33BA-40A7-97F0-C6447EB1EAEB}"/>
              </a:ext>
            </a:extLst>
          </p:cNvPr>
          <p:cNvSpPr>
            <a:spLocks noGrp="1"/>
          </p:cNvSpPr>
          <p:nvPr>
            <p:ph type="body" sz="quarter" idx="28"/>
          </p:nvPr>
        </p:nvSpPr>
        <p:spPr>
          <a:xfrm>
            <a:off x="964941" y="2587692"/>
            <a:ext cx="511674" cy="444763"/>
          </a:xfrm>
        </p:spPr>
        <p:txBody>
          <a:bodyPr/>
          <a:lstStyle/>
          <a:p>
            <a:r>
              <a:rPr lang="en-US"/>
              <a:t>01</a:t>
            </a:r>
          </a:p>
        </p:txBody>
      </p:sp>
      <p:sp>
        <p:nvSpPr>
          <p:cNvPr id="4" name="Text Placeholder 3">
            <a:extLst>
              <a:ext uri="{FF2B5EF4-FFF2-40B4-BE49-F238E27FC236}">
                <a16:creationId xmlns:a16="http://schemas.microsoft.com/office/drawing/2014/main" id="{93B6367A-BB7A-8051-6A15-38A5D2FD13C2}"/>
              </a:ext>
            </a:extLst>
          </p:cNvPr>
          <p:cNvSpPr>
            <a:spLocks noGrp="1"/>
          </p:cNvSpPr>
          <p:nvPr>
            <p:ph type="body" sz="quarter" idx="18"/>
          </p:nvPr>
        </p:nvSpPr>
        <p:spPr>
          <a:xfrm>
            <a:off x="1722438" y="2255838"/>
            <a:ext cx="4381500" cy="1111250"/>
          </a:xfrm>
        </p:spPr>
        <p:txBody>
          <a:bodyPr/>
          <a:lstStyle/>
          <a:p>
            <a:r>
              <a:rPr lang="en-US" altLang="zh-CN"/>
              <a:t>Company Introduction</a:t>
            </a:r>
          </a:p>
        </p:txBody>
      </p:sp>
      <p:sp>
        <p:nvSpPr>
          <p:cNvPr id="5" name="Text Placeholder 4">
            <a:extLst>
              <a:ext uri="{FF2B5EF4-FFF2-40B4-BE49-F238E27FC236}">
                <a16:creationId xmlns:a16="http://schemas.microsoft.com/office/drawing/2014/main" id="{A8441623-C93A-A988-9072-29441DFDFF05}"/>
              </a:ext>
            </a:extLst>
          </p:cNvPr>
          <p:cNvSpPr>
            <a:spLocks noGrp="1"/>
          </p:cNvSpPr>
          <p:nvPr>
            <p:ph type="body" sz="quarter" idx="29"/>
          </p:nvPr>
        </p:nvSpPr>
        <p:spPr>
          <a:xfrm>
            <a:off x="964941" y="3736734"/>
            <a:ext cx="511674" cy="444763"/>
          </a:xfrm>
        </p:spPr>
        <p:txBody>
          <a:bodyPr/>
          <a:lstStyle/>
          <a:p>
            <a:r>
              <a:rPr lang="en-US"/>
              <a:t>02</a:t>
            </a:r>
          </a:p>
        </p:txBody>
      </p:sp>
      <p:sp>
        <p:nvSpPr>
          <p:cNvPr id="6" name="Text Placeholder 5">
            <a:extLst>
              <a:ext uri="{FF2B5EF4-FFF2-40B4-BE49-F238E27FC236}">
                <a16:creationId xmlns:a16="http://schemas.microsoft.com/office/drawing/2014/main" id="{2CC2CC19-7F2B-EE8A-631D-BF358C479295}"/>
              </a:ext>
            </a:extLst>
          </p:cNvPr>
          <p:cNvSpPr>
            <a:spLocks noGrp="1"/>
          </p:cNvSpPr>
          <p:nvPr>
            <p:ph type="body" sz="quarter" idx="20"/>
          </p:nvPr>
        </p:nvSpPr>
        <p:spPr>
          <a:xfrm>
            <a:off x="1722438" y="3409558"/>
            <a:ext cx="4381500" cy="1111250"/>
          </a:xfrm>
        </p:spPr>
        <p:txBody>
          <a:bodyPr/>
          <a:lstStyle/>
          <a:p>
            <a:r>
              <a:rPr lang="en-US" altLang="zh-CN"/>
              <a:t>Mission and Vision</a:t>
            </a:r>
          </a:p>
        </p:txBody>
      </p:sp>
      <p:sp>
        <p:nvSpPr>
          <p:cNvPr id="7" name="Text Placeholder 6">
            <a:extLst>
              <a:ext uri="{FF2B5EF4-FFF2-40B4-BE49-F238E27FC236}">
                <a16:creationId xmlns:a16="http://schemas.microsoft.com/office/drawing/2014/main" id="{DBC9990B-4CBC-B95E-82E8-AA6C63575BCC}"/>
              </a:ext>
            </a:extLst>
          </p:cNvPr>
          <p:cNvSpPr>
            <a:spLocks noGrp="1"/>
          </p:cNvSpPr>
          <p:nvPr>
            <p:ph type="body" sz="quarter" idx="30"/>
          </p:nvPr>
        </p:nvSpPr>
        <p:spPr>
          <a:xfrm>
            <a:off x="964941" y="4888713"/>
            <a:ext cx="511674" cy="444763"/>
          </a:xfrm>
        </p:spPr>
        <p:txBody>
          <a:bodyPr/>
          <a:lstStyle/>
          <a:p>
            <a:r>
              <a:rPr lang="en-US"/>
              <a:t>03</a:t>
            </a:r>
          </a:p>
        </p:txBody>
      </p:sp>
      <p:sp>
        <p:nvSpPr>
          <p:cNvPr id="8" name="Text Placeholder 7">
            <a:extLst>
              <a:ext uri="{FF2B5EF4-FFF2-40B4-BE49-F238E27FC236}">
                <a16:creationId xmlns:a16="http://schemas.microsoft.com/office/drawing/2014/main" id="{06D7AF39-2A62-109D-9DEE-64F0D0E00B7E}"/>
              </a:ext>
            </a:extLst>
          </p:cNvPr>
          <p:cNvSpPr>
            <a:spLocks noGrp="1"/>
          </p:cNvSpPr>
          <p:nvPr>
            <p:ph type="body" sz="quarter" idx="22"/>
          </p:nvPr>
        </p:nvSpPr>
        <p:spPr>
          <a:xfrm>
            <a:off x="1722438" y="4563278"/>
            <a:ext cx="4381500" cy="1111250"/>
          </a:xfrm>
        </p:spPr>
        <p:txBody>
          <a:bodyPr/>
          <a:lstStyle/>
          <a:p>
            <a:r>
              <a:rPr lang="en-US" altLang="zh-CN"/>
              <a:t>Financial Summary</a:t>
            </a:r>
          </a:p>
        </p:txBody>
      </p:sp>
      <p:sp>
        <p:nvSpPr>
          <p:cNvPr id="9" name="Text Placeholder 8">
            <a:extLst>
              <a:ext uri="{FF2B5EF4-FFF2-40B4-BE49-F238E27FC236}">
                <a16:creationId xmlns:a16="http://schemas.microsoft.com/office/drawing/2014/main" id="{C2E21D22-9D8E-139A-698A-919C658CAAF3}"/>
              </a:ext>
            </a:extLst>
          </p:cNvPr>
          <p:cNvSpPr>
            <a:spLocks noGrp="1"/>
          </p:cNvSpPr>
          <p:nvPr>
            <p:ph type="body" sz="quarter" idx="31"/>
          </p:nvPr>
        </p:nvSpPr>
        <p:spPr>
          <a:xfrm>
            <a:off x="6285543" y="2590187"/>
            <a:ext cx="511674" cy="444763"/>
          </a:xfrm>
        </p:spPr>
        <p:txBody>
          <a:bodyPr/>
          <a:lstStyle/>
          <a:p>
            <a:r>
              <a:rPr lang="en-US"/>
              <a:t>04</a:t>
            </a:r>
          </a:p>
        </p:txBody>
      </p:sp>
      <p:sp>
        <p:nvSpPr>
          <p:cNvPr id="10" name="Text Placeholder 9">
            <a:extLst>
              <a:ext uri="{FF2B5EF4-FFF2-40B4-BE49-F238E27FC236}">
                <a16:creationId xmlns:a16="http://schemas.microsoft.com/office/drawing/2014/main" id="{4D9F7AD9-3F14-3822-9D87-108BA16C2A61}"/>
              </a:ext>
            </a:extLst>
          </p:cNvPr>
          <p:cNvSpPr>
            <a:spLocks noGrp="1"/>
          </p:cNvSpPr>
          <p:nvPr>
            <p:ph type="body" sz="quarter" idx="19"/>
          </p:nvPr>
        </p:nvSpPr>
        <p:spPr>
          <a:xfrm>
            <a:off x="7047318" y="2244289"/>
            <a:ext cx="4381500" cy="1111250"/>
          </a:xfrm>
        </p:spPr>
        <p:txBody>
          <a:bodyPr/>
          <a:lstStyle/>
          <a:p>
            <a:r>
              <a:rPr lang="en-US" altLang="zh-CN"/>
              <a:t>Team Introductions</a:t>
            </a:r>
          </a:p>
        </p:txBody>
      </p:sp>
      <p:sp>
        <p:nvSpPr>
          <p:cNvPr id="11" name="Text Placeholder 10">
            <a:extLst>
              <a:ext uri="{FF2B5EF4-FFF2-40B4-BE49-F238E27FC236}">
                <a16:creationId xmlns:a16="http://schemas.microsoft.com/office/drawing/2014/main" id="{D7CEBF20-4229-EA43-3ED1-C6B2F0188E6B}"/>
              </a:ext>
            </a:extLst>
          </p:cNvPr>
          <p:cNvSpPr>
            <a:spLocks noGrp="1"/>
          </p:cNvSpPr>
          <p:nvPr>
            <p:ph type="body" sz="quarter" idx="32"/>
          </p:nvPr>
        </p:nvSpPr>
        <p:spPr>
          <a:xfrm>
            <a:off x="6285543" y="3736734"/>
            <a:ext cx="511674" cy="444763"/>
          </a:xfrm>
        </p:spPr>
        <p:txBody>
          <a:bodyPr/>
          <a:lstStyle/>
          <a:p>
            <a:r>
              <a:rPr lang="en-US"/>
              <a:t>05</a:t>
            </a:r>
          </a:p>
        </p:txBody>
      </p:sp>
      <p:sp>
        <p:nvSpPr>
          <p:cNvPr id="12" name="Text Placeholder 11">
            <a:extLst>
              <a:ext uri="{FF2B5EF4-FFF2-40B4-BE49-F238E27FC236}">
                <a16:creationId xmlns:a16="http://schemas.microsoft.com/office/drawing/2014/main" id="{AA941DEC-046B-01AD-5A20-4C7BE4862C04}"/>
              </a:ext>
            </a:extLst>
          </p:cNvPr>
          <p:cNvSpPr>
            <a:spLocks noGrp="1"/>
          </p:cNvSpPr>
          <p:nvPr>
            <p:ph type="body" sz="quarter" idx="21"/>
          </p:nvPr>
        </p:nvSpPr>
        <p:spPr>
          <a:xfrm>
            <a:off x="7047318" y="3398009"/>
            <a:ext cx="4381500" cy="1111250"/>
          </a:xfrm>
        </p:spPr>
        <p:txBody>
          <a:bodyPr/>
          <a:lstStyle/>
          <a:p>
            <a:r>
              <a:rPr lang="en-US" altLang="zh-CN"/>
              <a:t>Key Projects and Initiatives</a:t>
            </a:r>
          </a:p>
        </p:txBody>
      </p:sp>
    </p:spTree>
    <p:extLst>
      <p:ext uri="{BB962C8B-B14F-4D97-AF65-F5344CB8AC3E}">
        <p14:creationId xmlns:p14="http://schemas.microsoft.com/office/powerpoint/2010/main" val="3635533121"/>
      </p:ext>
    </p:extLst>
  </p:cSld>
  <p:clrMapOvr>
    <a:masterClrMapping/>
  </p:clrMapOvr>
</p:sld>
</file>

<file path=ppt/slides/slide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BBD6E7-435B-F19A-35F5-AE0027329D55}"/>
              </a:ext>
            </a:extLst>
          </p:cNvPr>
          <p:cNvSpPr>
            <a:spLocks noGrp="1"/>
          </p:cNvSpPr>
          <p:nvPr>
            <p:ph type="body" sz="quarter" idx="29"/>
          </p:nvPr>
        </p:nvSpPr>
        <p:spPr>
          <a:xfrm>
            <a:off x="5716587" y="165378"/>
            <a:ext cx="784225" cy="673100"/>
          </a:xfrm>
        </p:spPr>
        <p:txBody>
          <a:bodyPr/>
          <a:lstStyle/>
          <a:p>
            <a:r>
              <a:rPr lang="en-US" altLang="zh-CN"/>
              <a:t>01</a:t>
            </a:r>
            <a:endParaRPr lang="zh-CN" altLang="en-US"/>
          </a:p>
        </p:txBody>
      </p:sp>
      <p:sp>
        <p:nvSpPr>
          <p:cNvPr id="2" name="Title 1">
            <a:extLst>
              <a:ext uri="{FF2B5EF4-FFF2-40B4-BE49-F238E27FC236}">
                <a16:creationId xmlns:a16="http://schemas.microsoft.com/office/drawing/2014/main" id="{3A2A1F90-5F0A-BBCF-0E23-01760B713254}"/>
              </a:ext>
            </a:extLst>
          </p:cNvPr>
          <p:cNvSpPr>
            <a:spLocks noGrp="1"/>
          </p:cNvSpPr>
          <p:nvPr>
            <p:ph type="ctrTitle"/>
          </p:nvPr>
        </p:nvSpPr>
        <p:spPr>
          <a:xfrm>
            <a:off x="1892300" y="1028699"/>
            <a:ext cx="8432800" cy="3683001"/>
          </a:xfrm>
        </p:spPr>
        <p:txBody>
          <a:bodyPr/>
          <a:lstStyle/>
          <a:p>
            <a:r>
              <a:rPr lang="en-US" altLang="zh-CN"/>
              <a:t>Company</a:t>
            </a:r>
            <a:br>
              <a:rPr lang="en-US" altLang="zh-CN"/>
            </a:br>
            <a:r>
              <a:rPr lang="en-US" altLang="zh-CN"/>
              <a:t>Introduction</a:t>
            </a:r>
            <a:endParaRPr lang="zh-CN" altLang="en-US"/>
          </a:p>
        </p:txBody>
      </p:sp>
      <p:sp>
        <p:nvSpPr>
          <p:cNvPr id="3" name="Content Placeholder 2">
            <a:extLst>
              <a:ext uri="{FF2B5EF4-FFF2-40B4-BE49-F238E27FC236}">
                <a16:creationId xmlns:a16="http://schemas.microsoft.com/office/drawing/2014/main" id="{BBF8C781-0C24-CF0B-C3E5-FFC3D1F750CC}"/>
              </a:ext>
            </a:extLst>
          </p:cNvPr>
          <p:cNvSpPr>
            <a:spLocks noGrp="1"/>
          </p:cNvSpPr>
          <p:nvPr>
            <p:ph type="subTitle" idx="1"/>
          </p:nvPr>
        </p:nvSpPr>
        <p:spPr>
          <a:xfrm>
            <a:off x="1892300" y="4876799"/>
            <a:ext cx="8432800" cy="1099109"/>
          </a:xfrm>
        </p:spPr>
        <p:txBody>
          <a:bodyPr/>
          <a:lstStyle/>
          <a:p>
            <a:r>
              <a:rPr lang="en-US" altLang="zh-CN"/>
              <a:t>Background and Market Position</a:t>
            </a:r>
          </a:p>
          <a:p>
            <a:endParaRPr lang="zh-CN" altLang="en-US"/>
          </a:p>
        </p:txBody>
      </p:sp>
    </p:spTree>
    <p:extLst>
      <p:ext uri="{BB962C8B-B14F-4D97-AF65-F5344CB8AC3E}">
        <p14:creationId xmlns:p14="http://schemas.microsoft.com/office/powerpoint/2010/main" val="115903594"/>
      </p:ext>
    </p:extLst>
  </p:cSld>
  <p:clrMapOvr>
    <a:masterClrMapping/>
  </p:clrMapOvr>
</p:sld>
</file>

<file path=ppt/slides/slide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A6CAD-F661-AB2E-FFFE-33255C54C9F0}"/>
              </a:ext>
            </a:extLst>
          </p:cNvPr>
          <p:cNvSpPr>
            <a:spLocks noGrp="1"/>
          </p:cNvSpPr>
          <p:nvPr>
            <p:ph type="title"/>
          </p:nvPr>
        </p:nvSpPr>
        <p:spPr>
          <a:xfrm>
            <a:off x="763503" y="740002"/>
            <a:ext cx="10664992" cy="1108799"/>
          </a:xfrm>
        </p:spPr>
        <p:txBody>
          <a:bodyPr/>
          <a:lstStyle/>
          <a:p>
            <a:r>
              <a:rPr lang="en-US" altLang="zh-CN" noProof="0"/>
              <a:t>Company Background</a:t>
            </a:r>
            <a:endParaRPr lang="zh-CN" altLang="en-US"/>
          </a:p>
        </p:txBody>
      </p:sp>
      <p:sp>
        <p:nvSpPr>
          <p:cNvPr id="3" name="Content Placeholder 2">
            <a:extLst>
              <a:ext uri="{FF2B5EF4-FFF2-40B4-BE49-F238E27FC236}">
                <a16:creationId xmlns:a16="http://schemas.microsoft.com/office/drawing/2014/main" id="{F84371A1-BEF1-29BF-8E92-3E0F2A1C1B42}"/>
              </a:ext>
            </a:extLst>
          </p:cNvPr>
          <p:cNvSpPr>
            <a:spLocks noGrp="1"/>
          </p:cNvSpPr>
          <p:nvPr>
            <p:ph sz="quarter" idx="10"/>
          </p:nvPr>
        </p:nvSpPr>
        <p:spPr>
          <a:xfrm>
            <a:off x="763503" y="1930401"/>
            <a:ext cx="10664981" cy="1108798"/>
          </a:xfrm>
        </p:spPr>
        <p:txBody>
          <a:bodyPr/>
          <a:lstStyle/>
          <a:p>
            <a:r>
              <a:rPr lang="en-US" altLang="zh-CN"/>
              <a:t>Write a comprehensive explanation for this section, including critical points, examples, and supporting arguments to provide clarity and depth. Highlight key details, elaborate on their significance, and ensure the audience fully understands the content.</a:t>
            </a:r>
          </a:p>
        </p:txBody>
      </p:sp>
      <p:pic>
        <p:nvPicPr>
          <p:cNvPr id="9" name="Picture Placeholder 8" descr="People in discussion around a conference table with notebooks.">
            <a:extLst>
              <a:ext uri="{FF2B5EF4-FFF2-40B4-BE49-F238E27FC236}">
                <a16:creationId xmlns:a16="http://schemas.microsoft.com/office/drawing/2014/main" id="{A8C0CDA7-73A7-1752-2E66-63476164227F}"/>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t="15" b="15"/>
          <a:stretch/>
        </p:blipFill>
        <p:spPr>
          <a:xfrm flipH="1">
            <a:off x="763503" y="3125456"/>
            <a:ext cx="10664990" cy="3003882"/>
          </a:xfrm>
        </p:spPr>
      </p:pic>
    </p:spTree>
    <p:extLst>
      <p:ext uri="{BB962C8B-B14F-4D97-AF65-F5344CB8AC3E}">
        <p14:creationId xmlns:p14="http://schemas.microsoft.com/office/powerpoint/2010/main" val="339581245"/>
      </p:ext>
    </p:extLst>
  </p:cSld>
  <p:clrMapOvr>
    <a:masterClrMapping/>
  </p:clrMapOvr>
</p:sld>
</file>

<file path=ppt/slides/slide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85FC90-7736-5963-EAE4-47582D461FB9}"/>
              </a:ext>
            </a:extLst>
          </p:cNvPr>
          <p:cNvSpPr>
            <a:spLocks noGrp="1"/>
          </p:cNvSpPr>
          <p:nvPr>
            <p:ph type="title"/>
          </p:nvPr>
        </p:nvSpPr>
        <p:spPr/>
        <p:txBody>
          <a:bodyPr/>
          <a:lstStyle/>
          <a:p>
            <a:r>
              <a:rPr lang="en-US" altLang="zh-CN" noProof="0"/>
              <a:t>Market Position</a:t>
            </a:r>
            <a:endParaRPr lang="zh-CN" altLang="en-US"/>
          </a:p>
        </p:txBody>
      </p:sp>
      <p:pic>
        <p:nvPicPr>
          <p:cNvPr id="16" name="Picture Placeholder 15" descr="A person writing on a whiteboard">
            <a:extLst>
              <a:ext uri="{FF2B5EF4-FFF2-40B4-BE49-F238E27FC236}">
                <a16:creationId xmlns:a16="http://schemas.microsoft.com/office/drawing/2014/main" id="{65D5C047-63DD-F905-995C-EB79536337FB}"/>
              </a:ext>
            </a:extLst>
          </p:cNvPr>
          <p:cNvPicPr>
            <a:picLocks noGrp="1" noChangeAspect="1"/>
          </p:cNvPicPr>
          <p:nvPr>
            <p:ph type="pic" sz="quarter" idx="21"/>
          </p:nvPr>
        </p:nvPicPr>
        <p:blipFill>
          <a:blip r:embed="rId2" cstate="screen">
            <a:extLst>
              <a:ext uri="{28A0092B-C50C-407E-A947-70E740481C1C}">
                <a14:useLocalDpi xmlns:a14="http://schemas.microsoft.com/office/drawing/2010/main"/>
              </a:ext>
            </a:extLst>
          </a:blip>
          <a:srcRect t="68" b="68"/>
          <a:stretch/>
        </p:blipFill>
        <p:spPr/>
      </p:pic>
      <p:sp>
        <p:nvSpPr>
          <p:cNvPr id="13" name="Text Placeholder 12">
            <a:extLst>
              <a:ext uri="{FF2B5EF4-FFF2-40B4-BE49-F238E27FC236}">
                <a16:creationId xmlns:a16="http://schemas.microsoft.com/office/drawing/2014/main" id="{5F56D563-0AFC-BDF1-BE83-7D9CD927AC24}"/>
              </a:ext>
            </a:extLst>
          </p:cNvPr>
          <p:cNvSpPr>
            <a:spLocks noGrp="1"/>
          </p:cNvSpPr>
          <p:nvPr>
            <p:ph type="body" sz="quarter" idx="13"/>
          </p:nvPr>
        </p:nvSpPr>
        <p:spPr/>
        <p:txBody>
          <a:bodyPr/>
          <a:lstStyle/>
          <a:p>
            <a:r>
              <a:rPr lang="en-US" altLang="zh-CN"/>
              <a:t>Item title</a:t>
            </a:r>
            <a:endParaRPr lang="zh-CN" altLang="en-US"/>
          </a:p>
        </p:txBody>
      </p:sp>
      <p:sp>
        <p:nvSpPr>
          <p:cNvPr id="12" name="Text Placeholder 11">
            <a:extLst>
              <a:ext uri="{FF2B5EF4-FFF2-40B4-BE49-F238E27FC236}">
                <a16:creationId xmlns:a16="http://schemas.microsoft.com/office/drawing/2014/main" id="{C592898C-BD3B-6076-FE5B-1D3FC1212C59}"/>
              </a:ext>
            </a:extLst>
          </p:cNvPr>
          <p:cNvSpPr>
            <a:spLocks noGrp="1"/>
          </p:cNvSpPr>
          <p:nvPr>
            <p:ph type="body" sz="quarter" idx="14"/>
          </p:nvPr>
        </p:nvSpPr>
        <p:spPr/>
        <p:txBody>
          <a:bodyPr/>
          <a:lstStyle/>
          <a:p>
            <a:r>
              <a:rPr lang="en-US" altLang="zh-CN"/>
              <a:t>Add a brief subitem here.</a:t>
            </a:r>
            <a:endParaRPr lang="zh-CN" altLang="en-US"/>
          </a:p>
        </p:txBody>
      </p:sp>
      <p:pic>
        <p:nvPicPr>
          <p:cNvPr id="18" name="Picture Placeholder 17" descr="Group of people collaborating at a table.">
            <a:extLst>
              <a:ext uri="{FF2B5EF4-FFF2-40B4-BE49-F238E27FC236}">
                <a16:creationId xmlns:a16="http://schemas.microsoft.com/office/drawing/2014/main" id="{0163262D-C61F-CCFB-C035-8E83195EB4AD}"/>
              </a:ext>
            </a:extLst>
          </p:cNvPr>
          <p:cNvPicPr>
            <a:picLocks noGrp="1" noChangeAspect="1"/>
          </p:cNvPicPr>
          <p:nvPr>
            <p:ph type="pic" sz="quarter" idx="22"/>
          </p:nvPr>
        </p:nvPicPr>
        <p:blipFill>
          <a:blip r:embed="rId3" cstate="print">
            <a:extLst>
              <a:ext uri="{28A0092B-C50C-407E-A947-70E740481C1C}">
                <a14:useLocalDpi xmlns:a14="http://schemas.microsoft.com/office/drawing/2010/main"/>
              </a:ext>
            </a:extLst>
          </a:blip>
          <a:srcRect l="81" r="81"/>
          <a:stretch/>
        </p:blipFill>
        <p:spPr/>
      </p:pic>
      <p:sp>
        <p:nvSpPr>
          <p:cNvPr id="10" name="Text Placeholder 9">
            <a:extLst>
              <a:ext uri="{FF2B5EF4-FFF2-40B4-BE49-F238E27FC236}">
                <a16:creationId xmlns:a16="http://schemas.microsoft.com/office/drawing/2014/main" id="{172EFBC6-2998-144B-B200-3C8906FC2BB1}"/>
              </a:ext>
            </a:extLst>
          </p:cNvPr>
          <p:cNvSpPr>
            <a:spLocks noGrp="1"/>
          </p:cNvSpPr>
          <p:nvPr>
            <p:ph type="body" sz="quarter" idx="15"/>
          </p:nvPr>
        </p:nvSpPr>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EF888C7E-5B7C-47DB-921B-038681CF5529}"/>
              </a:ext>
            </a:extLst>
          </p:cNvPr>
          <p:cNvSpPr>
            <a:spLocks noGrp="1"/>
          </p:cNvSpPr>
          <p:nvPr>
            <p:ph type="body" sz="quarter" idx="16"/>
          </p:nvPr>
        </p:nvSpPr>
        <p:spPr/>
        <p:txBody>
          <a:bodyPr/>
          <a:lstStyle/>
          <a:p>
            <a:r>
              <a:rPr lang="en-US" altLang="zh-CN"/>
              <a:t>Add a brief subitem here.</a:t>
            </a:r>
            <a:endParaRPr lang="zh-CN" altLang="en-US"/>
          </a:p>
        </p:txBody>
      </p:sp>
      <p:pic>
        <p:nvPicPr>
          <p:cNvPr id="20" name="Picture Placeholder 19" descr="Woman writing on a whiteboard.">
            <a:extLst>
              <a:ext uri="{FF2B5EF4-FFF2-40B4-BE49-F238E27FC236}">
                <a16:creationId xmlns:a16="http://schemas.microsoft.com/office/drawing/2014/main" id="{EDA6C67A-5F85-2C1A-DF54-2B4E3908E9B0}"/>
              </a:ext>
            </a:extLst>
          </p:cNvPr>
          <p:cNvPicPr>
            <a:picLocks noGrp="1" noChangeAspect="1"/>
          </p:cNvPicPr>
          <p:nvPr>
            <p:ph type="pic" sz="quarter" idx="23"/>
          </p:nvPr>
        </p:nvPicPr>
        <p:blipFill>
          <a:blip r:embed="rId4" cstate="print">
            <a:extLst>
              <a:ext uri="{28A0092B-C50C-407E-A947-70E740481C1C}">
                <a14:useLocalDpi xmlns:a14="http://schemas.microsoft.com/office/drawing/2010/main"/>
              </a:ext>
            </a:extLst>
          </a:blip>
          <a:srcRect l="272" r="272"/>
          <a:stretch/>
        </p:blipFill>
        <p:spPr/>
      </p:pic>
      <p:sp>
        <p:nvSpPr>
          <p:cNvPr id="7" name="Text Placeholder 6">
            <a:extLst>
              <a:ext uri="{FF2B5EF4-FFF2-40B4-BE49-F238E27FC236}">
                <a16:creationId xmlns:a16="http://schemas.microsoft.com/office/drawing/2014/main" id="{3E55864B-7713-696C-C346-8CB451512095}"/>
              </a:ext>
            </a:extLst>
          </p:cNvPr>
          <p:cNvSpPr>
            <a:spLocks noGrp="1"/>
          </p:cNvSpPr>
          <p:nvPr>
            <p:ph type="body" sz="quarter" idx="17"/>
          </p:nvPr>
        </p:nvSpPr>
        <p:spPr/>
        <p:txBody>
          <a:bodyPr/>
          <a:lstStyle/>
          <a:p>
            <a:r>
              <a:rPr lang="en-US" altLang="zh-CN"/>
              <a:t>Item title</a:t>
            </a:r>
            <a:endParaRPr lang="zh-CN" altLang="en-US"/>
          </a:p>
        </p:txBody>
      </p:sp>
      <p:sp>
        <p:nvSpPr>
          <p:cNvPr id="6" name="Text Placeholder 5">
            <a:extLst>
              <a:ext uri="{FF2B5EF4-FFF2-40B4-BE49-F238E27FC236}">
                <a16:creationId xmlns:a16="http://schemas.microsoft.com/office/drawing/2014/main" id="{7A3571E4-0C22-96F7-3DC9-763C68F7C811}"/>
              </a:ext>
            </a:extLst>
          </p:cNvPr>
          <p:cNvSpPr>
            <a:spLocks noGrp="1"/>
          </p:cNvSpPr>
          <p:nvPr>
            <p:ph type="body" sz="quarter" idx="18"/>
          </p:nvPr>
        </p:nvSpPr>
        <p:spPr/>
        <p:txBody>
          <a:bodyPr/>
          <a:lstStyle/>
          <a:p>
            <a:r>
              <a:rPr lang="en-US" altLang="zh-CN"/>
              <a:t>Add a brief subitem here.</a:t>
            </a:r>
            <a:endParaRPr lang="zh-CN" altLang="en-US"/>
          </a:p>
        </p:txBody>
      </p:sp>
      <p:pic>
        <p:nvPicPr>
          <p:cNvPr id="22" name="Picture Placeholder 21" descr="Two colleagues collaborating on a project at a desk.">
            <a:extLst>
              <a:ext uri="{FF2B5EF4-FFF2-40B4-BE49-F238E27FC236}">
                <a16:creationId xmlns:a16="http://schemas.microsoft.com/office/drawing/2014/main" id="{E585A36A-CFCE-AB7B-F2FE-29C16DABBF4D}"/>
              </a:ext>
            </a:extLst>
          </p:cNvPr>
          <p:cNvPicPr>
            <a:picLocks noGrp="1" noChangeAspect="1"/>
          </p:cNvPicPr>
          <p:nvPr>
            <p:ph type="pic" sz="quarter" idx="24"/>
          </p:nvPr>
        </p:nvPicPr>
        <p:blipFill>
          <a:blip r:embed="rId5" cstate="screen">
            <a:extLst>
              <a:ext uri="{28A0092B-C50C-407E-A947-70E740481C1C}">
                <a14:useLocalDpi xmlns:a14="http://schemas.microsoft.com/office/drawing/2010/main"/>
              </a:ext>
            </a:extLst>
          </a:blip>
          <a:srcRect t="68" b="68"/>
          <a:stretch/>
        </p:blipFill>
        <p:spPr/>
      </p:pic>
      <p:sp>
        <p:nvSpPr>
          <p:cNvPr id="4" name="Text Placeholder 3">
            <a:extLst>
              <a:ext uri="{FF2B5EF4-FFF2-40B4-BE49-F238E27FC236}">
                <a16:creationId xmlns:a16="http://schemas.microsoft.com/office/drawing/2014/main" id="{3031CC92-CE45-C84A-6A75-9F4C077DF877}"/>
              </a:ext>
            </a:extLst>
          </p:cNvPr>
          <p:cNvSpPr>
            <a:spLocks noGrp="1"/>
          </p:cNvSpPr>
          <p:nvPr>
            <p:ph type="body" sz="quarter" idx="19"/>
          </p:nvPr>
        </p:nvSpPr>
        <p:spPr/>
        <p:txBody>
          <a:bodyPr/>
          <a:lstStyle/>
          <a:p>
            <a:r>
              <a:rPr lang="en-US" altLang="zh-CN"/>
              <a:t>Item title</a:t>
            </a:r>
            <a:endParaRPr lang="zh-CN" altLang="en-US"/>
          </a:p>
        </p:txBody>
      </p:sp>
      <p:sp>
        <p:nvSpPr>
          <p:cNvPr id="3" name="Text Placeholder 2">
            <a:extLst>
              <a:ext uri="{FF2B5EF4-FFF2-40B4-BE49-F238E27FC236}">
                <a16:creationId xmlns:a16="http://schemas.microsoft.com/office/drawing/2014/main" id="{49A9FAB0-49C7-A335-EA9E-1B0C4CB1FA0D}"/>
              </a:ext>
            </a:extLst>
          </p:cNvPr>
          <p:cNvSpPr>
            <a:spLocks noGrp="1"/>
          </p:cNvSpPr>
          <p:nvPr>
            <p:ph type="body" sz="quarter" idx="20"/>
          </p:nvPr>
        </p:nvSpPr>
        <p:spPr/>
        <p:txBody>
          <a:bodyPr/>
          <a:lstStyle/>
          <a:p>
            <a:r>
              <a:rPr lang="en-US" altLang="zh-CN"/>
              <a:t>Add a brief subitem here.</a:t>
            </a:r>
            <a:endParaRPr lang="zh-CN" altLang="en-US"/>
          </a:p>
        </p:txBody>
      </p:sp>
    </p:spTree>
    <p:extLst>
      <p:ext uri="{BB962C8B-B14F-4D97-AF65-F5344CB8AC3E}">
        <p14:creationId xmlns:p14="http://schemas.microsoft.com/office/powerpoint/2010/main" val="3537425846"/>
      </p:ext>
    </p:extLst>
  </p:cSld>
  <p:clrMapOvr>
    <a:masterClrMapping/>
  </p:clrMapOvr>
</p:sld>
</file>

<file path=ppt/slides/slide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F6D63A-7237-4246-3C82-401A49F6511D}"/>
              </a:ext>
            </a:extLst>
          </p:cNvPr>
          <p:cNvSpPr>
            <a:spLocks noGrp="1"/>
          </p:cNvSpPr>
          <p:nvPr>
            <p:ph type="body" sz="quarter" idx="29"/>
          </p:nvPr>
        </p:nvSpPr>
        <p:spPr>
          <a:xfrm>
            <a:off x="5591175" y="355600"/>
            <a:ext cx="784225" cy="673100"/>
          </a:xfrm>
        </p:spPr>
        <p:txBody>
          <a:bodyPr anchor="ctr">
            <a:normAutofit/>
          </a:bodyPr>
          <a:lstStyle/>
          <a:p>
            <a:r>
              <a:rPr lang="en-US" altLang="zh-CN"/>
              <a:t>02</a:t>
            </a:r>
            <a:endParaRPr lang="zh-CN" altLang="en-US"/>
          </a:p>
        </p:txBody>
      </p:sp>
      <p:sp>
        <p:nvSpPr>
          <p:cNvPr id="2" name="Title 1">
            <a:extLst>
              <a:ext uri="{FF2B5EF4-FFF2-40B4-BE49-F238E27FC236}">
                <a16:creationId xmlns:a16="http://schemas.microsoft.com/office/drawing/2014/main" id="{3B751D21-44C6-777B-2405-B7AB6F50BBFD}"/>
              </a:ext>
            </a:extLst>
          </p:cNvPr>
          <p:cNvSpPr>
            <a:spLocks noGrp="1"/>
          </p:cNvSpPr>
          <p:nvPr>
            <p:ph type="title"/>
          </p:nvPr>
        </p:nvSpPr>
        <p:spPr>
          <a:xfrm>
            <a:off x="6375400" y="452387"/>
            <a:ext cx="5420360" cy="3897865"/>
          </a:xfrm>
        </p:spPr>
        <p:txBody>
          <a:bodyPr anchor="b">
            <a:normAutofit/>
          </a:bodyPr>
          <a:lstStyle/>
          <a:p>
            <a:r>
              <a:rPr lang="en-US" altLang="zh-CN" noProof="0"/>
              <a:t>Mission and Vision</a:t>
            </a:r>
            <a:endParaRPr lang="zh-CN" altLang="en-US"/>
          </a:p>
        </p:txBody>
      </p:sp>
      <p:sp>
        <p:nvSpPr>
          <p:cNvPr id="4" name="Subtitle 3">
            <a:extLst>
              <a:ext uri="{FF2B5EF4-FFF2-40B4-BE49-F238E27FC236}">
                <a16:creationId xmlns:a16="http://schemas.microsoft.com/office/drawing/2014/main" id="{5F881698-DE18-D708-6420-C3FECD4EF395}"/>
              </a:ext>
            </a:extLst>
          </p:cNvPr>
          <p:cNvSpPr>
            <a:spLocks noGrp="1"/>
          </p:cNvSpPr>
          <p:nvPr>
            <p:ph type="subTitle" idx="1"/>
          </p:nvPr>
        </p:nvSpPr>
        <p:spPr>
          <a:xfrm>
            <a:off x="6375400" y="4521200"/>
            <a:ext cx="5420360" cy="1568449"/>
          </a:xfrm>
        </p:spPr>
        <p:txBody>
          <a:bodyPr/>
          <a:lstStyle/>
          <a:p>
            <a:r>
              <a:rPr lang="en-US" altLang="zh-CN"/>
              <a:t>Guiding Principles and Future Aspirations</a:t>
            </a:r>
          </a:p>
        </p:txBody>
      </p:sp>
      <p:pic>
        <p:nvPicPr>
          <p:cNvPr id="7" name="Picture Placeholder 6" descr="Upward view of modern skyscrapers with reflective glass facades.">
            <a:extLst>
              <a:ext uri="{FF2B5EF4-FFF2-40B4-BE49-F238E27FC236}">
                <a16:creationId xmlns:a16="http://schemas.microsoft.com/office/drawing/2014/main" id="{481E996C-D9D6-9A2D-0F64-C252B400D120}"/>
              </a:ext>
            </a:extLst>
          </p:cNvPr>
          <p:cNvPicPr>
            <a:picLocks noGrp="1" noChangeAspect="1"/>
          </p:cNvPicPr>
          <p:nvPr>
            <p:ph type="pic" sz="quarter" idx="28"/>
          </p:nvPr>
        </p:nvPicPr>
        <p:blipFill>
          <a:blip r:embed="rId2" cstate="screen">
            <a:extLst>
              <a:ext uri="{28A0092B-C50C-407E-A947-70E740481C1C}">
                <a14:useLocalDpi xmlns:a14="http://schemas.microsoft.com/office/drawing/2010/main"/>
              </a:ext>
            </a:extLst>
          </a:blip>
          <a:srcRect t="18" b="18"/>
          <a:stretch/>
        </p:blipFill>
        <p:spPr>
          <a:xfrm>
            <a:off x="1" y="0"/>
            <a:ext cx="5590623" cy="6858000"/>
          </a:xfrm>
          <a:noFill/>
        </p:spPr>
      </p:pic>
    </p:spTree>
    <p:extLst>
      <p:ext uri="{BB962C8B-B14F-4D97-AF65-F5344CB8AC3E}">
        <p14:creationId xmlns:p14="http://schemas.microsoft.com/office/powerpoint/2010/main" val="815476016"/>
      </p:ext>
    </p:extLst>
  </p:cSld>
  <p:clrMapOvr>
    <a:masterClrMapping/>
  </p:clrMapOvr>
</p:sld>
</file>

<file path=ppt/slides/slide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AE6111-8A8D-7059-1D1A-674932A56228}"/>
              </a:ext>
            </a:extLst>
          </p:cNvPr>
          <p:cNvSpPr>
            <a:spLocks noGrp="1"/>
          </p:cNvSpPr>
          <p:nvPr>
            <p:ph type="title"/>
          </p:nvPr>
        </p:nvSpPr>
        <p:spPr>
          <a:xfrm>
            <a:off x="680439" y="1447057"/>
            <a:ext cx="5950364" cy="2033790"/>
          </a:xfrm>
        </p:spPr>
        <p:txBody>
          <a:bodyPr/>
          <a:lstStyle/>
          <a:p>
            <a:r>
              <a:rPr lang="en-US" altLang="zh-CN" noProof="0"/>
              <a:t>Our Mission</a:t>
            </a:r>
            <a:endParaRPr lang="zh-CN" altLang="en-US"/>
          </a:p>
        </p:txBody>
      </p:sp>
      <p:sp>
        <p:nvSpPr>
          <p:cNvPr id="3" name="Content Placeholder 2">
            <a:extLst>
              <a:ext uri="{FF2B5EF4-FFF2-40B4-BE49-F238E27FC236}">
                <a16:creationId xmlns:a16="http://schemas.microsoft.com/office/drawing/2014/main" id="{B37D3BC9-9C25-4872-9F14-411553677A99}"/>
              </a:ext>
            </a:extLst>
          </p:cNvPr>
          <p:cNvSpPr>
            <a:spLocks noGrp="1"/>
          </p:cNvSpPr>
          <p:nvPr>
            <p:ph sz="quarter" idx="10"/>
          </p:nvPr>
        </p:nvSpPr>
        <p:spPr>
          <a:xfrm>
            <a:off x="681038" y="3667125"/>
            <a:ext cx="5949950" cy="1781175"/>
          </a:xfrm>
        </p:spPr>
        <p:txBody>
          <a:bodyPr/>
          <a:lstStyle/>
          <a:p>
            <a:r>
              <a:rPr lang="en-US" altLang="zh-CN"/>
              <a:t>Write a comprehensive explanation for this section, including critical points, examples, and supporting arguments to provide clarity and depth. Highlight key details, elaborate on their significance, and ensure the audience fully understands the content.</a:t>
            </a:r>
          </a:p>
        </p:txBody>
      </p:sp>
      <p:pic>
        <p:nvPicPr>
          <p:cNvPr id="7" name="Picture Placeholder 6" descr="Men shaking hands in office">
            <a:extLst>
              <a:ext uri="{FF2B5EF4-FFF2-40B4-BE49-F238E27FC236}">
                <a16:creationId xmlns:a16="http://schemas.microsoft.com/office/drawing/2014/main" id="{9BB0490B-EA2F-4AD6-CEDB-DF2B941019E7}"/>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106" b="106"/>
          <a:stretch/>
        </p:blipFill>
        <p:spPr>
          <a:xfrm>
            <a:off x="6941163" y="1447057"/>
            <a:ext cx="4570398" cy="4001232"/>
          </a:xfrm>
          <a:blipFill>
            <a:blip r:embed="rId3" cstate="screen">
              <a:extLst>
                <a:ext uri="{28A0092B-C50C-407E-A947-70E740481C1C}">
                  <a14:useLocalDpi xmlns:a14="http://schemas.microsoft.com/office/drawing/2010/main"/>
                </a:ext>
              </a:extLst>
            </a:blip>
            <a:srcRect/>
            <a:stretch>
              <a:fillRect l="-131" r="-131"/>
            </a:stretch>
          </a:blipFill>
        </p:spPr>
      </p:pic>
    </p:spTree>
    <p:extLst>
      <p:ext uri="{BB962C8B-B14F-4D97-AF65-F5344CB8AC3E}">
        <p14:creationId xmlns:p14="http://schemas.microsoft.com/office/powerpoint/2010/main" val="3311990398"/>
      </p:ext>
    </p:extLst>
  </p:cSld>
  <p:clrMapOvr>
    <a:masterClrMapping/>
  </p:clrMapOvr>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3951-6CE2-DA7F-C120-9CDE43ACC50E}"/>
              </a:ext>
            </a:extLst>
          </p:cNvPr>
          <p:cNvSpPr>
            <a:spLocks noGrp="1"/>
          </p:cNvSpPr>
          <p:nvPr>
            <p:ph type="title"/>
          </p:nvPr>
        </p:nvSpPr>
        <p:spPr>
          <a:xfrm>
            <a:off x="844000" y="829006"/>
            <a:ext cx="10504000" cy="1101394"/>
          </a:xfrm>
        </p:spPr>
        <p:txBody>
          <a:bodyPr/>
          <a:lstStyle/>
          <a:p>
            <a:r>
              <a:rPr lang="en-US" altLang="zh-CN" noProof="0"/>
              <a:t>Vision For The Future</a:t>
            </a:r>
            <a:endParaRPr lang="zh-CN" altLang="en-US"/>
          </a:p>
        </p:txBody>
      </p:sp>
      <p:sp>
        <p:nvSpPr>
          <p:cNvPr id="15" name="Text Placeholder 14">
            <a:extLst>
              <a:ext uri="{FF2B5EF4-FFF2-40B4-BE49-F238E27FC236}">
                <a16:creationId xmlns:a16="http://schemas.microsoft.com/office/drawing/2014/main" id="{B162951B-1481-D5BD-FDD7-B15A8DD4CBDD}"/>
              </a:ext>
            </a:extLst>
          </p:cNvPr>
          <p:cNvSpPr>
            <a:spLocks noGrp="1"/>
          </p:cNvSpPr>
          <p:nvPr>
            <p:ph type="body" sz="quarter" idx="25"/>
          </p:nvPr>
        </p:nvSpPr>
        <p:spPr>
          <a:xfrm>
            <a:off x="4529139" y="2598738"/>
            <a:ext cx="462842" cy="468312"/>
          </a:xfrm>
        </p:spPr>
        <p:txBody>
          <a:bodyPr/>
          <a:lstStyle/>
          <a:p>
            <a:r>
              <a:rPr lang="en-US" altLang="zh-CN"/>
              <a:t>01</a:t>
            </a:r>
            <a:endParaRPr lang="zh-CN" altLang="en-US"/>
          </a:p>
        </p:txBody>
      </p:sp>
      <p:sp>
        <p:nvSpPr>
          <p:cNvPr id="3" name="Text Placeholder 2">
            <a:extLst>
              <a:ext uri="{FF2B5EF4-FFF2-40B4-BE49-F238E27FC236}">
                <a16:creationId xmlns:a16="http://schemas.microsoft.com/office/drawing/2014/main" id="{1D5128ED-6563-A0DE-424D-ED9F5130D2BA}"/>
              </a:ext>
            </a:extLst>
          </p:cNvPr>
          <p:cNvSpPr>
            <a:spLocks noGrp="1"/>
          </p:cNvSpPr>
          <p:nvPr>
            <p:ph type="body" sz="quarter" idx="13"/>
          </p:nvPr>
        </p:nvSpPr>
        <p:spPr>
          <a:xfrm>
            <a:off x="832790" y="2076889"/>
            <a:ext cx="3530468" cy="739384"/>
          </a:xfrm>
        </p:spPr>
        <p:txBody>
          <a:bodyPr/>
          <a:lstStyle/>
          <a:p>
            <a:r>
              <a:rPr lang="en-US" altLang="zh-CN"/>
              <a:t>Item title</a:t>
            </a:r>
            <a:endParaRPr lang="zh-CN" altLang="en-US"/>
          </a:p>
        </p:txBody>
      </p:sp>
      <p:sp>
        <p:nvSpPr>
          <p:cNvPr id="4" name="Text Placeholder 3">
            <a:extLst>
              <a:ext uri="{FF2B5EF4-FFF2-40B4-BE49-F238E27FC236}">
                <a16:creationId xmlns:a16="http://schemas.microsoft.com/office/drawing/2014/main" id="{C8FC4E85-A78E-0380-97E1-A5B8366843D8}"/>
              </a:ext>
            </a:extLst>
          </p:cNvPr>
          <p:cNvSpPr>
            <a:spLocks noGrp="1"/>
          </p:cNvSpPr>
          <p:nvPr>
            <p:ph type="body" sz="quarter" idx="14"/>
          </p:nvPr>
        </p:nvSpPr>
        <p:spPr>
          <a:xfrm>
            <a:off x="832792" y="2851360"/>
            <a:ext cx="3530466" cy="559032"/>
          </a:xfrm>
        </p:spPr>
        <p:txBody>
          <a:bodyPr/>
          <a:lstStyle/>
          <a:p>
            <a:r>
              <a:rPr lang="en-US" altLang="zh-CN" noProof="1"/>
              <a:t>Add a brief subitem here.</a:t>
            </a:r>
          </a:p>
        </p:txBody>
      </p:sp>
      <p:sp>
        <p:nvSpPr>
          <p:cNvPr id="16" name="Text Placeholder 15">
            <a:extLst>
              <a:ext uri="{FF2B5EF4-FFF2-40B4-BE49-F238E27FC236}">
                <a16:creationId xmlns:a16="http://schemas.microsoft.com/office/drawing/2014/main" id="{F9BFBF54-F4A7-7588-88A7-307AE3238CAB}"/>
              </a:ext>
            </a:extLst>
          </p:cNvPr>
          <p:cNvSpPr>
            <a:spLocks noGrp="1"/>
          </p:cNvSpPr>
          <p:nvPr>
            <p:ph type="body" sz="quarter" idx="26"/>
          </p:nvPr>
        </p:nvSpPr>
        <p:spPr>
          <a:xfrm>
            <a:off x="4529139" y="3922159"/>
            <a:ext cx="462842" cy="468312"/>
          </a:xfrm>
        </p:spPr>
        <p:txBody>
          <a:bodyPr/>
          <a:lstStyle/>
          <a:p>
            <a:r>
              <a:rPr lang="en-US" altLang="zh-CN"/>
              <a:t>02</a:t>
            </a:r>
            <a:endParaRPr lang="zh-CN" altLang="en-US"/>
          </a:p>
        </p:txBody>
      </p:sp>
      <p:sp>
        <p:nvSpPr>
          <p:cNvPr id="5" name="Text Placeholder 4">
            <a:extLst>
              <a:ext uri="{FF2B5EF4-FFF2-40B4-BE49-F238E27FC236}">
                <a16:creationId xmlns:a16="http://schemas.microsoft.com/office/drawing/2014/main" id="{9500E9F5-5438-7E46-8403-7D7C94C5D8B9}"/>
              </a:ext>
            </a:extLst>
          </p:cNvPr>
          <p:cNvSpPr>
            <a:spLocks noGrp="1"/>
          </p:cNvSpPr>
          <p:nvPr>
            <p:ph type="body" sz="quarter" idx="18"/>
          </p:nvPr>
        </p:nvSpPr>
        <p:spPr>
          <a:xfrm>
            <a:off x="832162" y="3407356"/>
            <a:ext cx="3530468" cy="739384"/>
          </a:xfrm>
        </p:spPr>
        <p:txBody>
          <a:bodyPr/>
          <a:lstStyle/>
          <a:p>
            <a:r>
              <a:rPr lang="en-US" altLang="zh-CN"/>
              <a:t>Item title</a:t>
            </a:r>
            <a:endParaRPr lang="zh-CN" altLang="en-US"/>
          </a:p>
        </p:txBody>
      </p:sp>
      <p:sp>
        <p:nvSpPr>
          <p:cNvPr id="6" name="Text Placeholder 5">
            <a:extLst>
              <a:ext uri="{FF2B5EF4-FFF2-40B4-BE49-F238E27FC236}">
                <a16:creationId xmlns:a16="http://schemas.microsoft.com/office/drawing/2014/main" id="{88F31EB4-1CE4-29EC-BFD0-0F613FC0B63B}"/>
              </a:ext>
            </a:extLst>
          </p:cNvPr>
          <p:cNvSpPr>
            <a:spLocks noGrp="1"/>
          </p:cNvSpPr>
          <p:nvPr>
            <p:ph type="body" sz="quarter" idx="17"/>
          </p:nvPr>
        </p:nvSpPr>
        <p:spPr>
          <a:xfrm>
            <a:off x="832164" y="4181827"/>
            <a:ext cx="3530466" cy="559032"/>
          </a:xfrm>
        </p:spPr>
        <p:txBody>
          <a:bodyPr/>
          <a:lstStyle/>
          <a:p>
            <a:r>
              <a:rPr lang="en-US" altLang="zh-CN" noProof="1"/>
              <a:t>Add a brief subitem here.</a:t>
            </a:r>
          </a:p>
        </p:txBody>
      </p:sp>
      <p:sp>
        <p:nvSpPr>
          <p:cNvPr id="17" name="Text Placeholder 16">
            <a:extLst>
              <a:ext uri="{FF2B5EF4-FFF2-40B4-BE49-F238E27FC236}">
                <a16:creationId xmlns:a16="http://schemas.microsoft.com/office/drawing/2014/main" id="{A8377C19-10F9-E7A6-3115-730BA441168F}"/>
              </a:ext>
            </a:extLst>
          </p:cNvPr>
          <p:cNvSpPr>
            <a:spLocks noGrp="1"/>
          </p:cNvSpPr>
          <p:nvPr>
            <p:ph type="body" sz="quarter" idx="27"/>
          </p:nvPr>
        </p:nvSpPr>
        <p:spPr>
          <a:xfrm>
            <a:off x="4529139" y="5245581"/>
            <a:ext cx="462842" cy="468312"/>
          </a:xfrm>
        </p:spPr>
        <p:txBody>
          <a:bodyPr/>
          <a:lstStyle/>
          <a:p>
            <a:r>
              <a:rPr lang="en-US" altLang="zh-CN"/>
              <a:t>03</a:t>
            </a:r>
            <a:endParaRPr lang="zh-CN" altLang="en-US"/>
          </a:p>
        </p:txBody>
      </p:sp>
      <p:sp>
        <p:nvSpPr>
          <p:cNvPr id="7" name="Text Placeholder 6">
            <a:extLst>
              <a:ext uri="{FF2B5EF4-FFF2-40B4-BE49-F238E27FC236}">
                <a16:creationId xmlns:a16="http://schemas.microsoft.com/office/drawing/2014/main" id="{76574340-FA95-EA76-8883-D8543BE6E607}"/>
              </a:ext>
            </a:extLst>
          </p:cNvPr>
          <p:cNvSpPr>
            <a:spLocks noGrp="1"/>
          </p:cNvSpPr>
          <p:nvPr>
            <p:ph type="body" sz="quarter" idx="22"/>
          </p:nvPr>
        </p:nvSpPr>
        <p:spPr>
          <a:xfrm>
            <a:off x="832162" y="4732585"/>
            <a:ext cx="3530468" cy="739384"/>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E29BA1A6-A199-546E-53B2-4014B9DC2AF3}"/>
              </a:ext>
            </a:extLst>
          </p:cNvPr>
          <p:cNvSpPr>
            <a:spLocks noGrp="1"/>
          </p:cNvSpPr>
          <p:nvPr>
            <p:ph type="body" sz="quarter" idx="21"/>
          </p:nvPr>
        </p:nvSpPr>
        <p:spPr>
          <a:xfrm>
            <a:off x="832164" y="5507056"/>
            <a:ext cx="3530466" cy="559032"/>
          </a:xfrm>
        </p:spPr>
        <p:txBody>
          <a:bodyPr/>
          <a:lstStyle/>
          <a:p>
            <a:r>
              <a:rPr lang="en-US" altLang="zh-CN" noProof="1"/>
              <a:t>Add a brief subitem here.</a:t>
            </a:r>
          </a:p>
        </p:txBody>
      </p:sp>
      <p:sp>
        <p:nvSpPr>
          <p:cNvPr id="20" name="Text Placeholder 19">
            <a:extLst>
              <a:ext uri="{FF2B5EF4-FFF2-40B4-BE49-F238E27FC236}">
                <a16:creationId xmlns:a16="http://schemas.microsoft.com/office/drawing/2014/main" id="{E4760684-D7E3-8BA6-A142-50AB6947A15B}"/>
              </a:ext>
            </a:extLst>
          </p:cNvPr>
          <p:cNvSpPr>
            <a:spLocks noGrp="1"/>
          </p:cNvSpPr>
          <p:nvPr>
            <p:ph type="body" sz="quarter" idx="30"/>
          </p:nvPr>
        </p:nvSpPr>
        <p:spPr>
          <a:xfrm>
            <a:off x="7181203" y="5245581"/>
            <a:ext cx="462842" cy="468312"/>
          </a:xfrm>
        </p:spPr>
        <p:txBody>
          <a:bodyPr/>
          <a:lstStyle/>
          <a:p>
            <a:r>
              <a:rPr lang="en-US" altLang="zh-CN"/>
              <a:t>04</a:t>
            </a:r>
            <a:endParaRPr lang="zh-CN" altLang="en-US"/>
          </a:p>
        </p:txBody>
      </p:sp>
      <p:sp>
        <p:nvSpPr>
          <p:cNvPr id="13" name="Text Placeholder 12">
            <a:extLst>
              <a:ext uri="{FF2B5EF4-FFF2-40B4-BE49-F238E27FC236}">
                <a16:creationId xmlns:a16="http://schemas.microsoft.com/office/drawing/2014/main" id="{D73B5BF5-F613-B1BF-ED33-A5DCF15B59F0}"/>
              </a:ext>
            </a:extLst>
          </p:cNvPr>
          <p:cNvSpPr>
            <a:spLocks noGrp="1"/>
          </p:cNvSpPr>
          <p:nvPr>
            <p:ph type="body" sz="quarter" idx="24"/>
          </p:nvPr>
        </p:nvSpPr>
        <p:spPr>
          <a:xfrm>
            <a:off x="7817532" y="4732585"/>
            <a:ext cx="3530468" cy="739384"/>
          </a:xfrm>
        </p:spPr>
        <p:txBody>
          <a:bodyPr/>
          <a:lstStyle/>
          <a:p>
            <a:r>
              <a:rPr lang="en-US" altLang="zh-CN"/>
              <a:t>Item title</a:t>
            </a:r>
            <a:endParaRPr lang="zh-CN" altLang="en-US"/>
          </a:p>
        </p:txBody>
      </p:sp>
      <p:sp>
        <p:nvSpPr>
          <p:cNvPr id="14" name="Text Placeholder 13">
            <a:extLst>
              <a:ext uri="{FF2B5EF4-FFF2-40B4-BE49-F238E27FC236}">
                <a16:creationId xmlns:a16="http://schemas.microsoft.com/office/drawing/2014/main" id="{1E3F9E44-AB42-09A7-2D30-E864E45CE2C6}"/>
              </a:ext>
            </a:extLst>
          </p:cNvPr>
          <p:cNvSpPr>
            <a:spLocks noGrp="1"/>
          </p:cNvSpPr>
          <p:nvPr>
            <p:ph type="body" sz="quarter" idx="23"/>
          </p:nvPr>
        </p:nvSpPr>
        <p:spPr>
          <a:xfrm>
            <a:off x="7817534" y="5507056"/>
            <a:ext cx="3530466" cy="559032"/>
          </a:xfrm>
        </p:spPr>
        <p:txBody>
          <a:bodyPr/>
          <a:lstStyle/>
          <a:p>
            <a:r>
              <a:rPr lang="en-US" altLang="zh-CN" noProof="1"/>
              <a:t>Add a brief subitem here.</a:t>
            </a:r>
          </a:p>
        </p:txBody>
      </p:sp>
      <p:sp>
        <p:nvSpPr>
          <p:cNvPr id="19" name="Text Placeholder 18">
            <a:extLst>
              <a:ext uri="{FF2B5EF4-FFF2-40B4-BE49-F238E27FC236}">
                <a16:creationId xmlns:a16="http://schemas.microsoft.com/office/drawing/2014/main" id="{7836DCCA-3554-12E1-C21D-C75F1531843E}"/>
              </a:ext>
            </a:extLst>
          </p:cNvPr>
          <p:cNvSpPr>
            <a:spLocks noGrp="1"/>
          </p:cNvSpPr>
          <p:nvPr>
            <p:ph type="body" sz="quarter" idx="29"/>
          </p:nvPr>
        </p:nvSpPr>
        <p:spPr>
          <a:xfrm>
            <a:off x="7181203" y="3922160"/>
            <a:ext cx="462842" cy="468312"/>
          </a:xfrm>
        </p:spPr>
        <p:txBody>
          <a:bodyPr/>
          <a:lstStyle/>
          <a:p>
            <a:r>
              <a:rPr lang="en-US" altLang="zh-CN"/>
              <a:t>05</a:t>
            </a:r>
            <a:endParaRPr lang="zh-CN" altLang="en-US"/>
          </a:p>
        </p:txBody>
      </p:sp>
      <p:sp>
        <p:nvSpPr>
          <p:cNvPr id="11" name="Text Placeholder 10">
            <a:extLst>
              <a:ext uri="{FF2B5EF4-FFF2-40B4-BE49-F238E27FC236}">
                <a16:creationId xmlns:a16="http://schemas.microsoft.com/office/drawing/2014/main" id="{61E6641D-5C41-3582-239D-7BA5A84833B2}"/>
              </a:ext>
            </a:extLst>
          </p:cNvPr>
          <p:cNvSpPr>
            <a:spLocks noGrp="1"/>
          </p:cNvSpPr>
          <p:nvPr>
            <p:ph type="body" sz="quarter" idx="20"/>
          </p:nvPr>
        </p:nvSpPr>
        <p:spPr>
          <a:xfrm>
            <a:off x="7817532" y="3407356"/>
            <a:ext cx="3530468" cy="739384"/>
          </a:xfrm>
        </p:spPr>
        <p:txBody>
          <a:bodyPr/>
          <a:lstStyle/>
          <a:p>
            <a:r>
              <a:rPr lang="en-US" altLang="zh-CN"/>
              <a:t>Item title</a:t>
            </a:r>
            <a:endParaRPr lang="zh-CN" altLang="en-US"/>
          </a:p>
        </p:txBody>
      </p:sp>
      <p:sp>
        <p:nvSpPr>
          <p:cNvPr id="12" name="Text Placeholder 11">
            <a:extLst>
              <a:ext uri="{FF2B5EF4-FFF2-40B4-BE49-F238E27FC236}">
                <a16:creationId xmlns:a16="http://schemas.microsoft.com/office/drawing/2014/main" id="{76EC2981-6ABE-4AF8-3D53-E70D2D0DB66E}"/>
              </a:ext>
            </a:extLst>
          </p:cNvPr>
          <p:cNvSpPr>
            <a:spLocks noGrp="1"/>
          </p:cNvSpPr>
          <p:nvPr>
            <p:ph type="body" sz="quarter" idx="19"/>
          </p:nvPr>
        </p:nvSpPr>
        <p:spPr>
          <a:xfrm>
            <a:off x="7817534" y="4181827"/>
            <a:ext cx="3530466" cy="559032"/>
          </a:xfrm>
        </p:spPr>
        <p:txBody>
          <a:bodyPr/>
          <a:lstStyle/>
          <a:p>
            <a:r>
              <a:rPr lang="en-US" altLang="zh-CN" noProof="1"/>
              <a:t>Add a brief subitem here.</a:t>
            </a:r>
          </a:p>
        </p:txBody>
      </p:sp>
      <p:sp>
        <p:nvSpPr>
          <p:cNvPr id="18" name="Text Placeholder 17">
            <a:extLst>
              <a:ext uri="{FF2B5EF4-FFF2-40B4-BE49-F238E27FC236}">
                <a16:creationId xmlns:a16="http://schemas.microsoft.com/office/drawing/2014/main" id="{F671DD1D-5764-791D-4CAE-2A1B47373EFF}"/>
              </a:ext>
            </a:extLst>
          </p:cNvPr>
          <p:cNvSpPr>
            <a:spLocks noGrp="1"/>
          </p:cNvSpPr>
          <p:nvPr>
            <p:ph type="body" sz="quarter" idx="28"/>
          </p:nvPr>
        </p:nvSpPr>
        <p:spPr>
          <a:xfrm>
            <a:off x="7181203" y="2598738"/>
            <a:ext cx="462842" cy="468312"/>
          </a:xfrm>
        </p:spPr>
        <p:txBody>
          <a:bodyPr/>
          <a:lstStyle/>
          <a:p>
            <a:r>
              <a:rPr lang="en-US" altLang="zh-CN"/>
              <a:t>06</a:t>
            </a:r>
            <a:endParaRPr lang="zh-CN" altLang="en-US"/>
          </a:p>
        </p:txBody>
      </p:sp>
      <p:sp>
        <p:nvSpPr>
          <p:cNvPr id="9" name="Text Placeholder 8">
            <a:extLst>
              <a:ext uri="{FF2B5EF4-FFF2-40B4-BE49-F238E27FC236}">
                <a16:creationId xmlns:a16="http://schemas.microsoft.com/office/drawing/2014/main" id="{C79CD856-30F8-9FB3-5242-8D1921081FB1}"/>
              </a:ext>
            </a:extLst>
          </p:cNvPr>
          <p:cNvSpPr>
            <a:spLocks noGrp="1"/>
          </p:cNvSpPr>
          <p:nvPr>
            <p:ph type="body" sz="quarter" idx="16"/>
          </p:nvPr>
        </p:nvSpPr>
        <p:spPr>
          <a:xfrm>
            <a:off x="7818160" y="2076889"/>
            <a:ext cx="3530468" cy="739384"/>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81933BF3-2747-2696-109F-26FCC62E45CC}"/>
              </a:ext>
            </a:extLst>
          </p:cNvPr>
          <p:cNvSpPr>
            <a:spLocks noGrp="1"/>
          </p:cNvSpPr>
          <p:nvPr>
            <p:ph type="body" sz="quarter" idx="15"/>
          </p:nvPr>
        </p:nvSpPr>
        <p:spPr>
          <a:xfrm>
            <a:off x="7818162" y="2851360"/>
            <a:ext cx="3530466" cy="559032"/>
          </a:xfrm>
        </p:spPr>
        <p:txBody>
          <a:bodyPr/>
          <a:lstStyle/>
          <a:p>
            <a:r>
              <a:rPr lang="en-US" altLang="zh-CN" noProof="1"/>
              <a:t>Add a brief subitem here.</a:t>
            </a:r>
          </a:p>
        </p:txBody>
      </p:sp>
    </p:spTree>
    <p:extLst>
      <p:ext uri="{BB962C8B-B14F-4D97-AF65-F5344CB8AC3E}">
        <p14:creationId xmlns:p14="http://schemas.microsoft.com/office/powerpoint/2010/main" val="837867573"/>
      </p:ext>
    </p:extLst>
  </p:cSld>
  <p:clrMapOvr>
    <a:masterClrMapping/>
  </p:clrMapOvr>
</p:sld>
</file>

<file path=ppt/slides/slide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F48AF7-627C-AD09-BBE8-3FBE172CB869}"/>
              </a:ext>
            </a:extLst>
          </p:cNvPr>
          <p:cNvSpPr>
            <a:spLocks noGrp="1"/>
          </p:cNvSpPr>
          <p:nvPr>
            <p:ph type="body" sz="quarter" idx="29"/>
          </p:nvPr>
        </p:nvSpPr>
        <p:spPr>
          <a:xfrm>
            <a:off x="5591175" y="355600"/>
            <a:ext cx="784225" cy="673100"/>
          </a:xfrm>
        </p:spPr>
        <p:txBody>
          <a:bodyPr anchor="ctr">
            <a:normAutofit/>
          </a:bodyPr>
          <a:lstStyle/>
          <a:p>
            <a:r>
              <a:rPr lang="en-US" altLang="zh-CN"/>
              <a:t>03</a:t>
            </a:r>
            <a:endParaRPr lang="zh-CN" altLang="en-US"/>
          </a:p>
        </p:txBody>
      </p:sp>
      <p:sp>
        <p:nvSpPr>
          <p:cNvPr id="2" name="Title 1">
            <a:extLst>
              <a:ext uri="{FF2B5EF4-FFF2-40B4-BE49-F238E27FC236}">
                <a16:creationId xmlns:a16="http://schemas.microsoft.com/office/drawing/2014/main" id="{50DCBCB3-D515-ECC3-6A4D-5047557B8143}"/>
              </a:ext>
            </a:extLst>
          </p:cNvPr>
          <p:cNvSpPr>
            <a:spLocks noGrp="1"/>
          </p:cNvSpPr>
          <p:nvPr>
            <p:ph type="title"/>
          </p:nvPr>
        </p:nvSpPr>
        <p:spPr>
          <a:xfrm>
            <a:off x="6375400" y="452387"/>
            <a:ext cx="5420360" cy="3897865"/>
          </a:xfrm>
        </p:spPr>
        <p:txBody>
          <a:bodyPr anchor="b">
            <a:normAutofit/>
          </a:bodyPr>
          <a:lstStyle/>
          <a:p>
            <a:r>
              <a:rPr lang="en-US" altLang="zh-CN" noProof="0"/>
              <a:t>Financial Summary</a:t>
            </a:r>
            <a:endParaRPr lang="zh-CN" altLang="en-US"/>
          </a:p>
        </p:txBody>
      </p:sp>
      <p:sp>
        <p:nvSpPr>
          <p:cNvPr id="3" name="Content Placeholder 2">
            <a:extLst>
              <a:ext uri="{FF2B5EF4-FFF2-40B4-BE49-F238E27FC236}">
                <a16:creationId xmlns:a16="http://schemas.microsoft.com/office/drawing/2014/main" id="{60885DCF-A97A-562D-0C8D-384067603D77}"/>
              </a:ext>
            </a:extLst>
          </p:cNvPr>
          <p:cNvSpPr>
            <a:spLocks noGrp="1"/>
          </p:cNvSpPr>
          <p:nvPr>
            <p:ph type="subTitle" idx="1"/>
          </p:nvPr>
        </p:nvSpPr>
        <p:spPr>
          <a:xfrm>
            <a:off x="6375400" y="4521200"/>
            <a:ext cx="5420360" cy="1568449"/>
          </a:xfrm>
        </p:spPr>
        <p:txBody>
          <a:bodyPr>
            <a:normAutofit/>
          </a:bodyPr>
          <a:lstStyle/>
          <a:p>
            <a:r>
              <a:rPr lang="en-US" altLang="zh-CN"/>
              <a:t>Revenue Streams and Financial Performance</a:t>
            </a:r>
          </a:p>
        </p:txBody>
      </p:sp>
      <p:pic>
        <p:nvPicPr>
          <p:cNvPr id="7" name="Picture Placeholder 6" descr="Two businessmen looking at plan on table">
            <a:extLst>
              <a:ext uri="{FF2B5EF4-FFF2-40B4-BE49-F238E27FC236}">
                <a16:creationId xmlns:a16="http://schemas.microsoft.com/office/drawing/2014/main" id="{77BE6132-8892-2BDE-3D83-87293CAF557A}"/>
              </a:ext>
            </a:extLst>
          </p:cNvPr>
          <p:cNvPicPr>
            <a:picLocks noGrp="1" noChangeAspect="1"/>
          </p:cNvPicPr>
          <p:nvPr>
            <p:ph type="pic" sz="quarter" idx="28"/>
          </p:nvPr>
        </p:nvPicPr>
        <p:blipFill>
          <a:blip r:embed="rId2" cstate="screen">
            <a:extLst>
              <a:ext uri="{28A0092B-C50C-407E-A947-70E740481C1C}">
                <a14:useLocalDpi xmlns:a14="http://schemas.microsoft.com/office/drawing/2010/main"/>
              </a:ext>
            </a:extLst>
          </a:blip>
          <a:srcRect t="45" b="45"/>
          <a:stretch/>
        </p:blipFill>
        <p:spPr>
          <a:xfrm>
            <a:off x="1" y="0"/>
            <a:ext cx="5590623" cy="6858000"/>
          </a:xfrm>
          <a:noFill/>
        </p:spPr>
      </p:pic>
    </p:spTree>
    <p:extLst>
      <p:ext uri="{BB962C8B-B14F-4D97-AF65-F5344CB8AC3E}">
        <p14:creationId xmlns:p14="http://schemas.microsoft.com/office/powerpoint/2010/main" val="1267237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2.27方案3">
      <a:dk1>
        <a:sysClr val="windowText" lastClr="000000"/>
      </a:dk1>
      <a:lt1>
        <a:sysClr val="window" lastClr="FFFFFF"/>
      </a:lt1>
      <a:dk2>
        <a:srgbClr val="1453D4"/>
      </a:dk2>
      <a:lt2>
        <a:srgbClr val="DBEFF9"/>
      </a:lt2>
      <a:accent1>
        <a:srgbClr val="9BEAFF"/>
      </a:accent1>
      <a:accent2>
        <a:srgbClr val="70A7F3"/>
      </a:accent2>
      <a:accent3>
        <a:srgbClr val="32B7F3"/>
      </a:accent3>
      <a:accent4>
        <a:srgbClr val="071D28"/>
      </a:accent4>
      <a:accent5>
        <a:srgbClr val="598196"/>
      </a:accent5>
      <a:accent6>
        <a:srgbClr val="50BBC1"/>
      </a:accent6>
      <a:hlink>
        <a:srgbClr val="2995AD"/>
      </a:hlink>
      <a:folHlink>
        <a:srgbClr val="85DFD0"/>
      </a:folHlink>
    </a:clrScheme>
    <a:fontScheme name="Custom 2">
      <a:majorFont>
        <a:latin typeface="Arial"/>
        <a:ea typeface=""/>
        <a:cs typeface=""/>
      </a:majorFont>
      <a:minorFont>
        <a:latin typeface="Aptos"/>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rcRect/>
          <a:stretch>
            <a:fillRect t="-18412" b="-39640"/>
          </a:stretch>
        </a:blipFill>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6A44E4B-1A91-4509-917C-EC59753BC722}"/>
</file>

<file path=customXml/itemProps2.xml><?xml version="1.0" encoding="utf-8"?>
<ds:datastoreItem xmlns:ds="http://schemas.openxmlformats.org/officeDocument/2006/customXml" ds:itemID="{01C010C0-775B-4F43-820F-D3BDAF9240FE}"/>
</file>

<file path=customXml/itemProps3.xml><?xml version="1.0" encoding="utf-8"?>
<ds:datastoreItem xmlns:ds="http://schemas.openxmlformats.org/officeDocument/2006/customXml" ds:itemID="{92599FA8-926C-4FE5-9E7F-E46CDF48ACA3}"/>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otalTime>3</ap:TotalTime>
  <ap:Words>628</ap:Words>
  <ap:Application>Microsoft Office PowerPoint</ap:Application>
  <ap:PresentationFormat>宽屏</ap:PresentationFormat>
  <ap:Paragraphs>116</ap:Paragraphs>
  <ap:Slides>19</ap:Slides>
  <ap:Notes>0</ap:Notes>
  <ap:HiddenSlides>0</ap:HiddenSlides>
  <ap:MMClips>0</ap:MMClips>
  <ap:ScaleCrop>false</ap:ScaleCrop>
  <ap:HeadingPairs>
    <vt:vector baseType="variant" size="6">
      <vt:variant>
        <vt:lpstr>已用的字体</vt:lpstr>
      </vt:variant>
      <vt:variant>
        <vt:i4>3</vt:i4>
      </vt:variant>
      <vt:variant>
        <vt:lpstr>主题</vt:lpstr>
      </vt:variant>
      <vt:variant>
        <vt:i4>1</vt:i4>
      </vt:variant>
      <vt:variant>
        <vt:lpstr>幻灯片标题</vt:lpstr>
      </vt:variant>
      <vt:variant>
        <vt:i4>19</vt:i4>
      </vt:variant>
    </vt:vector>
  </ap:HeadingPairs>
  <ap:TitlesOfParts>
    <vt:vector baseType="lpstr" size="23">
      <vt:lpstr>Inter</vt:lpstr>
      <vt:lpstr>Aptos</vt:lpstr>
      <vt:lpstr>Arial</vt:lpstr>
      <vt:lpstr>Custom</vt:lpstr>
      <vt:lpstr>Company​ Overview​</vt:lpstr>
      <vt:lpstr>Agenda</vt:lpstr>
      <vt:lpstr>Company Introduction</vt:lpstr>
      <vt:lpstr>Company Background</vt:lpstr>
      <vt:lpstr>Market Position</vt:lpstr>
      <vt:lpstr>Mission and Vision</vt:lpstr>
      <vt:lpstr>Our Mission</vt:lpstr>
      <vt:lpstr>Vision For The Future</vt:lpstr>
      <vt:lpstr>Financial Summary</vt:lpstr>
      <vt:lpstr>Revenue Streams</vt:lpstr>
      <vt:lpstr>Financial Performance</vt:lpstr>
      <vt:lpstr>Future Financial Projections</vt:lpstr>
      <vt:lpstr>Team Introductions</vt:lpstr>
      <vt:lpstr>Executive Team</vt:lpstr>
      <vt:lpstr>Key Departments</vt:lpstr>
      <vt:lpstr>Key Projects and Initiatives</vt:lpstr>
      <vt:lpstr>Current Projects</vt:lpstr>
      <vt:lpstr>Innovation Initiatives</vt:lpstr>
      <vt:lpstr>Thank You</vt:lpstr>
    </vt:vector>
  </ap:TitlesOfParts>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